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8" r:id="rId1"/>
  </p:sldMasterIdLst>
  <p:sldIdLst>
    <p:sldId id="256" r:id="rId2"/>
    <p:sldId id="257" r:id="rId3"/>
    <p:sldId id="259" r:id="rId4"/>
    <p:sldId id="260" r:id="rId5"/>
    <p:sldId id="274" r:id="rId6"/>
    <p:sldId id="261" r:id="rId7"/>
    <p:sldId id="275" r:id="rId8"/>
    <p:sldId id="262" r:id="rId9"/>
    <p:sldId id="263" r:id="rId10"/>
    <p:sldId id="268" r:id="rId11"/>
    <p:sldId id="276" r:id="rId12"/>
    <p:sldId id="277" r:id="rId13"/>
    <p:sldId id="264" r:id="rId14"/>
    <p:sldId id="265" r:id="rId15"/>
    <p:sldId id="266" r:id="rId16"/>
    <p:sldId id="278" r:id="rId17"/>
    <p:sldId id="279" r:id="rId18"/>
    <p:sldId id="258" r:id="rId19"/>
    <p:sldId id="280" r:id="rId20"/>
    <p:sldId id="281" r:id="rId21"/>
    <p:sldId id="282" r:id="rId22"/>
    <p:sldId id="283" r:id="rId23"/>
    <p:sldId id="284" r:id="rId24"/>
    <p:sldId id="285" r:id="rId25"/>
    <p:sldId id="271" r:id="rId26"/>
    <p:sldId id="273" r:id="rId27"/>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064"/>
    <p:restoredTop sz="94648"/>
  </p:normalViewPr>
  <p:slideViewPr>
    <p:cSldViewPr snapToGrid="0" snapToObjects="1">
      <p:cViewPr varScale="1">
        <p:scale>
          <a:sx n="117" d="100"/>
          <a:sy n="117" d="100"/>
        </p:scale>
        <p:origin x="568"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5610A-17B4-4656-93CF-E1D9982860F7}"/>
              </a:ext>
            </a:extLst>
          </p:cNvPr>
          <p:cNvSpPr>
            <a:spLocks noGrp="1"/>
          </p:cNvSpPr>
          <p:nvPr>
            <p:ph type="ctrTitle"/>
          </p:nvPr>
        </p:nvSpPr>
        <p:spPr>
          <a:xfrm>
            <a:off x="912629" y="1371600"/>
            <a:ext cx="5935540" cy="2696866"/>
          </a:xfrm>
        </p:spPr>
        <p:txBody>
          <a:bodyPr anchor="t">
            <a:normAutofit/>
          </a:bodyPr>
          <a:lstStyle>
            <a:lvl1pPr algn="l">
              <a:defRPr sz="4000"/>
            </a:lvl1pPr>
          </a:lstStyle>
          <a:p>
            <a:r>
              <a:rPr lang="en-US" dirty="0"/>
              <a:t>Click to edit Master title style</a:t>
            </a:r>
          </a:p>
        </p:txBody>
      </p:sp>
      <p:sp>
        <p:nvSpPr>
          <p:cNvPr id="3" name="Subtitle 2">
            <a:extLst>
              <a:ext uri="{FF2B5EF4-FFF2-40B4-BE49-F238E27FC236}">
                <a16:creationId xmlns:a16="http://schemas.microsoft.com/office/drawing/2014/main" id="{A451C80B-DFD6-415B-BA5B-E56E510CD12B}"/>
              </a:ext>
            </a:extLst>
          </p:cNvPr>
          <p:cNvSpPr>
            <a:spLocks noGrp="1"/>
          </p:cNvSpPr>
          <p:nvPr>
            <p:ph type="subTitle" idx="1"/>
          </p:nvPr>
        </p:nvSpPr>
        <p:spPr>
          <a:xfrm>
            <a:off x="912629" y="4584879"/>
            <a:ext cx="5935540" cy="1287887"/>
          </a:xfrm>
        </p:spPr>
        <p:txBody>
          <a:bodyPr anchor="b">
            <a:normAutofit/>
          </a:bodyPr>
          <a:lstStyle>
            <a:lvl1pPr marL="0" indent="0" algn="l">
              <a:lnSpc>
                <a:spcPct val="130000"/>
              </a:lnSpc>
              <a:buNone/>
              <a:defRPr sz="1800" b="1"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67A2065B-06FF-4991-9F8A-4BE25457B479}"/>
              </a:ext>
            </a:extLst>
          </p:cNvPr>
          <p:cNvSpPr>
            <a:spLocks noGrp="1"/>
          </p:cNvSpPr>
          <p:nvPr>
            <p:ph type="dt" sz="half" idx="10"/>
          </p:nvPr>
        </p:nvSpPr>
        <p:spPr/>
        <p:txBody>
          <a:bodyPr/>
          <a:lstStyle/>
          <a:p>
            <a:fld id="{0D4E46AA-1EC0-4433-9956-E798E94A6FB7}" type="datetimeFigureOut">
              <a:rPr lang="en-US" smtClean="0"/>
              <a:t>12/15/24</a:t>
            </a:fld>
            <a:endParaRPr lang="en-US"/>
          </a:p>
        </p:txBody>
      </p:sp>
      <p:sp>
        <p:nvSpPr>
          <p:cNvPr id="5" name="Footer Placeholder 4">
            <a:extLst>
              <a:ext uri="{FF2B5EF4-FFF2-40B4-BE49-F238E27FC236}">
                <a16:creationId xmlns:a16="http://schemas.microsoft.com/office/drawing/2014/main" id="{B20DF2FA-C604-45D8-A633-11D3742EC1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EE5DA9-2D04-4850-AB9F-BD353816504A}"/>
              </a:ext>
            </a:extLst>
          </p:cNvPr>
          <p:cNvSpPr>
            <a:spLocks noGrp="1"/>
          </p:cNvSpPr>
          <p:nvPr>
            <p:ph type="sldNum" sz="quarter" idx="12"/>
          </p:nvPr>
        </p:nvSpPr>
        <p:spPr/>
        <p:txBody>
          <a:bodyPr/>
          <a:lstStyle/>
          <a:p>
            <a:fld id="{70C38C08-47C7-4847-B0BE-B9D8DEEB3D1B}" type="slidenum">
              <a:rPr lang="en-US" smtClean="0"/>
              <a:t>‹Nº›</a:t>
            </a:fld>
            <a:endParaRPr lang="en-US"/>
          </a:p>
        </p:txBody>
      </p:sp>
    </p:spTree>
    <p:extLst>
      <p:ext uri="{BB962C8B-B14F-4D97-AF65-F5344CB8AC3E}">
        <p14:creationId xmlns:p14="http://schemas.microsoft.com/office/powerpoint/2010/main" val="4682998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E4BB7-3F30-4C31-9BB2-8EC24FC0A1D6}"/>
              </a:ext>
            </a:extLst>
          </p:cNvPr>
          <p:cNvSpPr>
            <a:spLocks noGrp="1"/>
          </p:cNvSpPr>
          <p:nvPr>
            <p:ph type="title"/>
          </p:nvPr>
        </p:nvSpPr>
        <p:spPr/>
        <p:txBody>
          <a:bodyPr/>
          <a:lstStyle/>
          <a:p>
            <a:r>
              <a:rPr lang="en-US" dirty="0"/>
              <a:t>Click to edit Master title style</a:t>
            </a:r>
          </a:p>
        </p:txBody>
      </p:sp>
      <p:sp>
        <p:nvSpPr>
          <p:cNvPr id="3" name="Vertical Text Placeholder 2">
            <a:extLst>
              <a:ext uri="{FF2B5EF4-FFF2-40B4-BE49-F238E27FC236}">
                <a16:creationId xmlns:a16="http://schemas.microsoft.com/office/drawing/2014/main" id="{1ECF4134-70F5-4EE6-88BE-49D129630CD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9EABC7-C044-44DE-B303-55A0581DA1E8}"/>
              </a:ext>
            </a:extLst>
          </p:cNvPr>
          <p:cNvSpPr>
            <a:spLocks noGrp="1"/>
          </p:cNvSpPr>
          <p:nvPr>
            <p:ph type="dt" sz="half" idx="10"/>
          </p:nvPr>
        </p:nvSpPr>
        <p:spPr/>
        <p:txBody>
          <a:bodyPr/>
          <a:lstStyle/>
          <a:p>
            <a:fld id="{0D4E46AA-1EC0-4433-9956-E798E94A6FB7}" type="datetimeFigureOut">
              <a:rPr lang="en-US" smtClean="0"/>
              <a:t>12/15/24</a:t>
            </a:fld>
            <a:endParaRPr lang="en-US"/>
          </a:p>
        </p:txBody>
      </p:sp>
      <p:sp>
        <p:nvSpPr>
          <p:cNvPr id="5" name="Footer Placeholder 4">
            <a:extLst>
              <a:ext uri="{FF2B5EF4-FFF2-40B4-BE49-F238E27FC236}">
                <a16:creationId xmlns:a16="http://schemas.microsoft.com/office/drawing/2014/main" id="{4D4A63E1-5BC5-402E-9916-BAB84BCF0B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2EF915-AF64-4ECC-8B1A-B7E6A89B7917}"/>
              </a:ext>
            </a:extLst>
          </p:cNvPr>
          <p:cNvSpPr>
            <a:spLocks noGrp="1"/>
          </p:cNvSpPr>
          <p:nvPr>
            <p:ph type="sldNum" sz="quarter" idx="12"/>
          </p:nvPr>
        </p:nvSpPr>
        <p:spPr/>
        <p:txBody>
          <a:bodyPr/>
          <a:lstStyle/>
          <a:p>
            <a:fld id="{70C38C08-47C7-4847-B0BE-B9D8DEEB3D1B}" type="slidenum">
              <a:rPr lang="en-US" smtClean="0"/>
              <a:t>‹Nº›</a:t>
            </a:fld>
            <a:endParaRPr lang="en-US"/>
          </a:p>
        </p:txBody>
      </p:sp>
    </p:spTree>
    <p:extLst>
      <p:ext uri="{BB962C8B-B14F-4D97-AF65-F5344CB8AC3E}">
        <p14:creationId xmlns:p14="http://schemas.microsoft.com/office/powerpoint/2010/main" val="3801511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EB09414-2AA1-4D8E-A00A-C092FBC92D91}"/>
              </a:ext>
            </a:extLst>
          </p:cNvPr>
          <p:cNvSpPr>
            <a:spLocks noGrp="1"/>
          </p:cNvSpPr>
          <p:nvPr>
            <p:ph type="title" orient="vert"/>
          </p:nvPr>
        </p:nvSpPr>
        <p:spPr>
          <a:xfrm>
            <a:off x="9198077" y="1401097"/>
            <a:ext cx="2155722" cy="4775865"/>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D42C3A78-37C5-46D0-9DF4-CB78AF883C2C}"/>
              </a:ext>
            </a:extLst>
          </p:cNvPr>
          <p:cNvSpPr>
            <a:spLocks noGrp="1"/>
          </p:cNvSpPr>
          <p:nvPr>
            <p:ph type="body" orient="vert" idx="1"/>
          </p:nvPr>
        </p:nvSpPr>
        <p:spPr>
          <a:xfrm>
            <a:off x="838200" y="1401097"/>
            <a:ext cx="8232058" cy="4775866"/>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9D8705E-925D-4F57-8268-107CE3CF4C45}"/>
              </a:ext>
            </a:extLst>
          </p:cNvPr>
          <p:cNvSpPr>
            <a:spLocks noGrp="1"/>
          </p:cNvSpPr>
          <p:nvPr>
            <p:ph type="dt" sz="half" idx="10"/>
          </p:nvPr>
        </p:nvSpPr>
        <p:spPr/>
        <p:txBody>
          <a:bodyPr/>
          <a:lstStyle/>
          <a:p>
            <a:fld id="{0D4E46AA-1EC0-4433-9956-E798E94A6FB7}" type="datetimeFigureOut">
              <a:rPr lang="en-US" smtClean="0"/>
              <a:t>12/15/24</a:t>
            </a:fld>
            <a:endParaRPr lang="en-US"/>
          </a:p>
        </p:txBody>
      </p:sp>
      <p:sp>
        <p:nvSpPr>
          <p:cNvPr id="5" name="Footer Placeholder 4">
            <a:extLst>
              <a:ext uri="{FF2B5EF4-FFF2-40B4-BE49-F238E27FC236}">
                <a16:creationId xmlns:a16="http://schemas.microsoft.com/office/drawing/2014/main" id="{50FE207E-070D-4EC8-A44C-21F1815FDA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5D01D1-C266-4161-A820-C084B980131C}"/>
              </a:ext>
            </a:extLst>
          </p:cNvPr>
          <p:cNvSpPr>
            <a:spLocks noGrp="1"/>
          </p:cNvSpPr>
          <p:nvPr>
            <p:ph type="sldNum" sz="quarter" idx="12"/>
          </p:nvPr>
        </p:nvSpPr>
        <p:spPr/>
        <p:txBody>
          <a:bodyPr/>
          <a:lstStyle/>
          <a:p>
            <a:fld id="{70C38C08-47C7-4847-B0BE-B9D8DEEB3D1B}" type="slidenum">
              <a:rPr lang="en-US" smtClean="0"/>
              <a:t>‹Nº›</a:t>
            </a:fld>
            <a:endParaRPr lang="en-US"/>
          </a:p>
        </p:txBody>
      </p:sp>
    </p:spTree>
    <p:extLst>
      <p:ext uri="{BB962C8B-B14F-4D97-AF65-F5344CB8AC3E}">
        <p14:creationId xmlns:p14="http://schemas.microsoft.com/office/powerpoint/2010/main" val="33314533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8B246-6A68-46BE-9DBD-614FA8CF4E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3E47706-8D18-4093-A7C1-F30D7543CED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C7C8FC-AAEA-4AB6-9DB5-2503F58F0E69}"/>
              </a:ext>
            </a:extLst>
          </p:cNvPr>
          <p:cNvSpPr>
            <a:spLocks noGrp="1"/>
          </p:cNvSpPr>
          <p:nvPr>
            <p:ph type="dt" sz="half" idx="10"/>
          </p:nvPr>
        </p:nvSpPr>
        <p:spPr/>
        <p:txBody>
          <a:bodyPr/>
          <a:lstStyle/>
          <a:p>
            <a:fld id="{0D4E46AA-1EC0-4433-9956-E798E94A6FB7}" type="datetimeFigureOut">
              <a:rPr lang="en-US" smtClean="0"/>
              <a:t>12/15/24</a:t>
            </a:fld>
            <a:endParaRPr lang="en-US"/>
          </a:p>
        </p:txBody>
      </p:sp>
      <p:sp>
        <p:nvSpPr>
          <p:cNvPr id="5" name="Footer Placeholder 4">
            <a:extLst>
              <a:ext uri="{FF2B5EF4-FFF2-40B4-BE49-F238E27FC236}">
                <a16:creationId xmlns:a16="http://schemas.microsoft.com/office/drawing/2014/main" id="{E8B1616B-3F08-4869-A522-773C38940F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030CE6-9124-4B3A-A912-AE16B5C34003}"/>
              </a:ext>
            </a:extLst>
          </p:cNvPr>
          <p:cNvSpPr>
            <a:spLocks noGrp="1"/>
          </p:cNvSpPr>
          <p:nvPr>
            <p:ph type="sldNum" sz="quarter" idx="12"/>
          </p:nvPr>
        </p:nvSpPr>
        <p:spPr/>
        <p:txBody>
          <a:bodyPr/>
          <a:lstStyle/>
          <a:p>
            <a:fld id="{70C38C08-47C7-4847-B0BE-B9D8DEEB3D1B}" type="slidenum">
              <a:rPr lang="en-US" smtClean="0"/>
              <a:t>‹Nº›</a:t>
            </a:fld>
            <a:endParaRPr lang="en-US"/>
          </a:p>
        </p:txBody>
      </p:sp>
    </p:spTree>
    <p:extLst>
      <p:ext uri="{BB962C8B-B14F-4D97-AF65-F5344CB8AC3E}">
        <p14:creationId xmlns:p14="http://schemas.microsoft.com/office/powerpoint/2010/main" val="2676181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78885-57B2-4930-BD7D-CBF916EDF1C6}"/>
              </a:ext>
            </a:extLst>
          </p:cNvPr>
          <p:cNvSpPr>
            <a:spLocks noGrp="1"/>
          </p:cNvSpPr>
          <p:nvPr>
            <p:ph type="title"/>
          </p:nvPr>
        </p:nvSpPr>
        <p:spPr>
          <a:xfrm>
            <a:off x="912629" y="1709738"/>
            <a:ext cx="9214884" cy="3159974"/>
          </a:xfrm>
        </p:spPr>
        <p:txBody>
          <a:bodyPr anchor="b">
            <a:normAutofit/>
          </a:bodyPr>
          <a:lstStyle>
            <a:lvl1pPr>
              <a:defRPr sz="4800"/>
            </a:lvl1pPr>
          </a:lstStyle>
          <a:p>
            <a:r>
              <a:rPr lang="en-US" dirty="0"/>
              <a:t>Click to edit Master title style</a:t>
            </a:r>
          </a:p>
        </p:txBody>
      </p:sp>
      <p:sp>
        <p:nvSpPr>
          <p:cNvPr id="3" name="Text Placeholder 2">
            <a:extLst>
              <a:ext uri="{FF2B5EF4-FFF2-40B4-BE49-F238E27FC236}">
                <a16:creationId xmlns:a16="http://schemas.microsoft.com/office/drawing/2014/main" id="{9BE495E4-2F8B-4CC7-88AC-A312067E60D2}"/>
              </a:ext>
            </a:extLst>
          </p:cNvPr>
          <p:cNvSpPr>
            <a:spLocks noGrp="1"/>
          </p:cNvSpPr>
          <p:nvPr>
            <p:ph type="body" idx="1"/>
          </p:nvPr>
        </p:nvSpPr>
        <p:spPr>
          <a:xfrm>
            <a:off x="912628" y="5018567"/>
            <a:ext cx="7907079" cy="1073889"/>
          </a:xfrm>
        </p:spPr>
        <p:txBody>
          <a:bodyPr>
            <a:normAutofit/>
          </a:bodyPr>
          <a:lstStyle>
            <a:lvl1pPr marL="0" indent="0">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F8585CC9-BAD3-4807-90BB-97DA2D6A6BE2}"/>
              </a:ext>
            </a:extLst>
          </p:cNvPr>
          <p:cNvSpPr>
            <a:spLocks noGrp="1"/>
          </p:cNvSpPr>
          <p:nvPr>
            <p:ph type="dt" sz="half" idx="10"/>
          </p:nvPr>
        </p:nvSpPr>
        <p:spPr/>
        <p:txBody>
          <a:bodyPr/>
          <a:lstStyle/>
          <a:p>
            <a:fld id="{0D4E46AA-1EC0-4433-9956-E798E94A6FB7}" type="datetimeFigureOut">
              <a:rPr lang="en-US" smtClean="0"/>
              <a:t>12/15/24</a:t>
            </a:fld>
            <a:endParaRPr lang="en-US"/>
          </a:p>
        </p:txBody>
      </p:sp>
      <p:sp>
        <p:nvSpPr>
          <p:cNvPr id="5" name="Footer Placeholder 4">
            <a:extLst>
              <a:ext uri="{FF2B5EF4-FFF2-40B4-BE49-F238E27FC236}">
                <a16:creationId xmlns:a16="http://schemas.microsoft.com/office/drawing/2014/main" id="{5F108CEF-165F-4D7E-9666-5CD0156B49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0EBC3D-3277-4D34-9F67-71040C21E3B3}"/>
              </a:ext>
            </a:extLst>
          </p:cNvPr>
          <p:cNvSpPr>
            <a:spLocks noGrp="1"/>
          </p:cNvSpPr>
          <p:nvPr>
            <p:ph type="sldNum" sz="quarter" idx="12"/>
          </p:nvPr>
        </p:nvSpPr>
        <p:spPr/>
        <p:txBody>
          <a:bodyPr/>
          <a:lstStyle/>
          <a:p>
            <a:fld id="{70C38C08-47C7-4847-B0BE-B9D8DEEB3D1B}" type="slidenum">
              <a:rPr lang="en-US" smtClean="0"/>
              <a:t>‹Nº›</a:t>
            </a:fld>
            <a:endParaRPr lang="en-US"/>
          </a:p>
        </p:txBody>
      </p:sp>
    </p:spTree>
    <p:extLst>
      <p:ext uri="{BB962C8B-B14F-4D97-AF65-F5344CB8AC3E}">
        <p14:creationId xmlns:p14="http://schemas.microsoft.com/office/powerpoint/2010/main" val="37708668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477A4-4D01-45B6-9563-0BF13BA72F7C}"/>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EE17E00-96AC-45F0-82B2-9F601E9B93C2}"/>
              </a:ext>
            </a:extLst>
          </p:cNvPr>
          <p:cNvSpPr>
            <a:spLocks noGrp="1"/>
          </p:cNvSpPr>
          <p:nvPr>
            <p:ph sz="half" idx="1"/>
          </p:nvPr>
        </p:nvSpPr>
        <p:spPr>
          <a:xfrm>
            <a:off x="914400" y="2849526"/>
            <a:ext cx="5105400" cy="321047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2BA30CD-95C0-427B-A571-A7D8A53278F4}"/>
              </a:ext>
            </a:extLst>
          </p:cNvPr>
          <p:cNvSpPr>
            <a:spLocks noGrp="1"/>
          </p:cNvSpPr>
          <p:nvPr>
            <p:ph sz="half" idx="2"/>
          </p:nvPr>
        </p:nvSpPr>
        <p:spPr>
          <a:xfrm>
            <a:off x="6172200" y="2849526"/>
            <a:ext cx="5105400" cy="3210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6F67CAC-53E4-44AF-BEAC-8FFB96F05A86}"/>
              </a:ext>
            </a:extLst>
          </p:cNvPr>
          <p:cNvSpPr>
            <a:spLocks noGrp="1"/>
          </p:cNvSpPr>
          <p:nvPr>
            <p:ph type="dt" sz="half" idx="10"/>
          </p:nvPr>
        </p:nvSpPr>
        <p:spPr/>
        <p:txBody>
          <a:bodyPr/>
          <a:lstStyle/>
          <a:p>
            <a:fld id="{0D4E46AA-1EC0-4433-9956-E798E94A6FB7}" type="datetimeFigureOut">
              <a:rPr lang="en-US" smtClean="0"/>
              <a:t>12/15/24</a:t>
            </a:fld>
            <a:endParaRPr lang="en-US"/>
          </a:p>
        </p:txBody>
      </p:sp>
      <p:sp>
        <p:nvSpPr>
          <p:cNvPr id="6" name="Footer Placeholder 5">
            <a:extLst>
              <a:ext uri="{FF2B5EF4-FFF2-40B4-BE49-F238E27FC236}">
                <a16:creationId xmlns:a16="http://schemas.microsoft.com/office/drawing/2014/main" id="{083D9F3A-E7F0-45E7-AFA8-0D4A669EC1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C5F008B-58BB-45FF-923F-5909DAB49D34}"/>
              </a:ext>
            </a:extLst>
          </p:cNvPr>
          <p:cNvSpPr>
            <a:spLocks noGrp="1"/>
          </p:cNvSpPr>
          <p:nvPr>
            <p:ph type="sldNum" sz="quarter" idx="12"/>
          </p:nvPr>
        </p:nvSpPr>
        <p:spPr/>
        <p:txBody>
          <a:bodyPr/>
          <a:lstStyle/>
          <a:p>
            <a:fld id="{70C38C08-47C7-4847-B0BE-B9D8DEEB3D1B}" type="slidenum">
              <a:rPr lang="en-US" smtClean="0"/>
              <a:t>‹Nº›</a:t>
            </a:fld>
            <a:endParaRPr lang="en-US"/>
          </a:p>
        </p:txBody>
      </p:sp>
    </p:spTree>
    <p:extLst>
      <p:ext uri="{BB962C8B-B14F-4D97-AF65-F5344CB8AC3E}">
        <p14:creationId xmlns:p14="http://schemas.microsoft.com/office/powerpoint/2010/main" val="39352861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7B549-9E51-42E0-992A-73E775957773}"/>
              </a:ext>
            </a:extLst>
          </p:cNvPr>
          <p:cNvSpPr>
            <a:spLocks noGrp="1"/>
          </p:cNvSpPr>
          <p:nvPr>
            <p:ph type="title"/>
          </p:nvPr>
        </p:nvSpPr>
        <p:spPr>
          <a:xfrm>
            <a:off x="912628" y="1371599"/>
            <a:ext cx="10442760" cy="93975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C81A5FDC-7C4B-45FB-8462-E2CE79919F33}"/>
              </a:ext>
            </a:extLst>
          </p:cNvPr>
          <p:cNvSpPr>
            <a:spLocks noGrp="1"/>
          </p:cNvSpPr>
          <p:nvPr>
            <p:ph type="body" idx="1"/>
          </p:nvPr>
        </p:nvSpPr>
        <p:spPr>
          <a:xfrm>
            <a:off x="912628" y="2311353"/>
            <a:ext cx="5084947" cy="695372"/>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CBD8B686-2E92-45B9-A3D7-9DCAA0C50B36}"/>
              </a:ext>
            </a:extLst>
          </p:cNvPr>
          <p:cNvSpPr>
            <a:spLocks noGrp="1"/>
          </p:cNvSpPr>
          <p:nvPr>
            <p:ph sz="half" idx="2"/>
          </p:nvPr>
        </p:nvSpPr>
        <p:spPr>
          <a:xfrm>
            <a:off x="912628" y="3006725"/>
            <a:ext cx="5084947" cy="318293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6ADB526-4A44-47B6-8D14-93202E590AA7}"/>
              </a:ext>
            </a:extLst>
          </p:cNvPr>
          <p:cNvSpPr>
            <a:spLocks noGrp="1"/>
          </p:cNvSpPr>
          <p:nvPr>
            <p:ph type="body" sz="quarter" idx="3"/>
          </p:nvPr>
        </p:nvSpPr>
        <p:spPr>
          <a:xfrm>
            <a:off x="6172200" y="2311353"/>
            <a:ext cx="5183188" cy="695372"/>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4177CA-5C13-4311-BFD3-B98FBD942DA5}"/>
              </a:ext>
            </a:extLst>
          </p:cNvPr>
          <p:cNvSpPr>
            <a:spLocks noGrp="1"/>
          </p:cNvSpPr>
          <p:nvPr>
            <p:ph sz="quarter" idx="4"/>
          </p:nvPr>
        </p:nvSpPr>
        <p:spPr>
          <a:xfrm>
            <a:off x="6172200" y="3006725"/>
            <a:ext cx="5183188" cy="31829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DEA255A-4CB5-40CA-B756-1AA5E27C20BF}"/>
              </a:ext>
            </a:extLst>
          </p:cNvPr>
          <p:cNvSpPr>
            <a:spLocks noGrp="1"/>
          </p:cNvSpPr>
          <p:nvPr>
            <p:ph type="dt" sz="half" idx="10"/>
          </p:nvPr>
        </p:nvSpPr>
        <p:spPr/>
        <p:txBody>
          <a:bodyPr/>
          <a:lstStyle/>
          <a:p>
            <a:fld id="{0D4E46AA-1EC0-4433-9956-E798E94A6FB7}" type="datetimeFigureOut">
              <a:rPr lang="en-US" smtClean="0"/>
              <a:t>12/15/24</a:t>
            </a:fld>
            <a:endParaRPr lang="en-US"/>
          </a:p>
        </p:txBody>
      </p:sp>
      <p:sp>
        <p:nvSpPr>
          <p:cNvPr id="8" name="Footer Placeholder 7">
            <a:extLst>
              <a:ext uri="{FF2B5EF4-FFF2-40B4-BE49-F238E27FC236}">
                <a16:creationId xmlns:a16="http://schemas.microsoft.com/office/drawing/2014/main" id="{FF3072C4-10F1-49B8-B0BF-69204EDDCFA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A5ACC97-44C1-4887-909B-E6732D3C1FFE}"/>
              </a:ext>
            </a:extLst>
          </p:cNvPr>
          <p:cNvSpPr>
            <a:spLocks noGrp="1"/>
          </p:cNvSpPr>
          <p:nvPr>
            <p:ph type="sldNum" sz="quarter" idx="12"/>
          </p:nvPr>
        </p:nvSpPr>
        <p:spPr/>
        <p:txBody>
          <a:bodyPr/>
          <a:lstStyle/>
          <a:p>
            <a:fld id="{70C38C08-47C7-4847-B0BE-B9D8DEEB3D1B}" type="slidenum">
              <a:rPr lang="en-US" smtClean="0"/>
              <a:t>‹Nº›</a:t>
            </a:fld>
            <a:endParaRPr lang="en-US"/>
          </a:p>
        </p:txBody>
      </p:sp>
    </p:spTree>
    <p:extLst>
      <p:ext uri="{BB962C8B-B14F-4D97-AF65-F5344CB8AC3E}">
        <p14:creationId xmlns:p14="http://schemas.microsoft.com/office/powerpoint/2010/main" val="3519332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7D313-943A-47E0-8A7A-DFFBCC297AB7}"/>
              </a:ext>
            </a:extLst>
          </p:cNvPr>
          <p:cNvSpPr>
            <a:spLocks noGrp="1"/>
          </p:cNvSpPr>
          <p:nvPr>
            <p:ph type="title"/>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23AC25A7-81C8-4AA1-AD9F-C78A451FDE2E}"/>
              </a:ext>
            </a:extLst>
          </p:cNvPr>
          <p:cNvSpPr>
            <a:spLocks noGrp="1"/>
          </p:cNvSpPr>
          <p:nvPr>
            <p:ph type="dt" sz="half" idx="10"/>
          </p:nvPr>
        </p:nvSpPr>
        <p:spPr/>
        <p:txBody>
          <a:bodyPr/>
          <a:lstStyle/>
          <a:p>
            <a:fld id="{0D4E46AA-1EC0-4433-9956-E798E94A6FB7}" type="datetimeFigureOut">
              <a:rPr lang="en-US" smtClean="0"/>
              <a:t>12/15/24</a:t>
            </a:fld>
            <a:endParaRPr lang="en-US"/>
          </a:p>
        </p:txBody>
      </p:sp>
      <p:sp>
        <p:nvSpPr>
          <p:cNvPr id="4" name="Footer Placeholder 3">
            <a:extLst>
              <a:ext uri="{FF2B5EF4-FFF2-40B4-BE49-F238E27FC236}">
                <a16:creationId xmlns:a16="http://schemas.microsoft.com/office/drawing/2014/main" id="{6EF54740-6022-46B2-9C55-B60E9651684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9497C9-6B5E-46D6-8FE9-0A5E0CF7F95B}"/>
              </a:ext>
            </a:extLst>
          </p:cNvPr>
          <p:cNvSpPr>
            <a:spLocks noGrp="1"/>
          </p:cNvSpPr>
          <p:nvPr>
            <p:ph type="sldNum" sz="quarter" idx="12"/>
          </p:nvPr>
        </p:nvSpPr>
        <p:spPr/>
        <p:txBody>
          <a:bodyPr/>
          <a:lstStyle/>
          <a:p>
            <a:fld id="{70C38C08-47C7-4847-B0BE-B9D8DEEB3D1B}" type="slidenum">
              <a:rPr lang="en-US" smtClean="0"/>
              <a:t>‹Nº›</a:t>
            </a:fld>
            <a:endParaRPr lang="en-US"/>
          </a:p>
        </p:txBody>
      </p:sp>
    </p:spTree>
    <p:extLst>
      <p:ext uri="{BB962C8B-B14F-4D97-AF65-F5344CB8AC3E}">
        <p14:creationId xmlns:p14="http://schemas.microsoft.com/office/powerpoint/2010/main" val="4699357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2740D3C-270A-401A-810C-2F86BBBB87D4}"/>
              </a:ext>
            </a:extLst>
          </p:cNvPr>
          <p:cNvSpPr>
            <a:spLocks noGrp="1"/>
          </p:cNvSpPr>
          <p:nvPr>
            <p:ph type="dt" sz="half" idx="10"/>
          </p:nvPr>
        </p:nvSpPr>
        <p:spPr/>
        <p:txBody>
          <a:bodyPr/>
          <a:lstStyle/>
          <a:p>
            <a:fld id="{0D4E46AA-1EC0-4433-9956-E798E94A6FB7}" type="datetimeFigureOut">
              <a:rPr lang="en-US" smtClean="0"/>
              <a:t>12/15/24</a:t>
            </a:fld>
            <a:endParaRPr lang="en-US"/>
          </a:p>
        </p:txBody>
      </p:sp>
      <p:sp>
        <p:nvSpPr>
          <p:cNvPr id="3" name="Footer Placeholder 2">
            <a:extLst>
              <a:ext uri="{FF2B5EF4-FFF2-40B4-BE49-F238E27FC236}">
                <a16:creationId xmlns:a16="http://schemas.microsoft.com/office/drawing/2014/main" id="{DDCBE9F8-1765-4F36-A4DE-1DB136025AC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790CF9E-A6C6-4873-ADBE-7A2939319E58}"/>
              </a:ext>
            </a:extLst>
          </p:cNvPr>
          <p:cNvSpPr>
            <a:spLocks noGrp="1"/>
          </p:cNvSpPr>
          <p:nvPr>
            <p:ph type="sldNum" sz="quarter" idx="12"/>
          </p:nvPr>
        </p:nvSpPr>
        <p:spPr/>
        <p:txBody>
          <a:bodyPr/>
          <a:lstStyle/>
          <a:p>
            <a:fld id="{70C38C08-47C7-4847-B0BE-B9D8DEEB3D1B}" type="slidenum">
              <a:rPr lang="en-US" smtClean="0"/>
              <a:t>‹Nº›</a:t>
            </a:fld>
            <a:endParaRPr lang="en-US"/>
          </a:p>
        </p:txBody>
      </p:sp>
    </p:spTree>
    <p:extLst>
      <p:ext uri="{BB962C8B-B14F-4D97-AF65-F5344CB8AC3E}">
        <p14:creationId xmlns:p14="http://schemas.microsoft.com/office/powerpoint/2010/main" val="32276757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8CDF8-00AD-4441-A6D5-9D7A659EB6C0}"/>
              </a:ext>
            </a:extLst>
          </p:cNvPr>
          <p:cNvSpPr>
            <a:spLocks noGrp="1"/>
          </p:cNvSpPr>
          <p:nvPr>
            <p:ph type="title"/>
          </p:nvPr>
        </p:nvSpPr>
        <p:spPr>
          <a:xfrm>
            <a:off x="912628" y="1463038"/>
            <a:ext cx="3859397" cy="1471548"/>
          </a:xfrm>
        </p:spPr>
        <p:txBody>
          <a:bodyPr anchor="t"/>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28C330AF-CB7E-420A-AE8A-E02E90325885}"/>
              </a:ext>
            </a:extLst>
          </p:cNvPr>
          <p:cNvSpPr>
            <a:spLocks noGrp="1"/>
          </p:cNvSpPr>
          <p:nvPr>
            <p:ph idx="1"/>
          </p:nvPr>
        </p:nvSpPr>
        <p:spPr>
          <a:xfrm>
            <a:off x="5183188" y="987425"/>
            <a:ext cx="6172200" cy="4873625"/>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F43257AD-2422-4CDA-9C55-700F4B5BF251}"/>
              </a:ext>
            </a:extLst>
          </p:cNvPr>
          <p:cNvSpPr>
            <a:spLocks noGrp="1"/>
          </p:cNvSpPr>
          <p:nvPr>
            <p:ph type="body" sz="half" idx="2"/>
          </p:nvPr>
        </p:nvSpPr>
        <p:spPr>
          <a:xfrm>
            <a:off x="912628" y="2934586"/>
            <a:ext cx="3859397" cy="293440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E51B7454-C1CC-46F2-A6FB-1FE786C48F49}"/>
              </a:ext>
            </a:extLst>
          </p:cNvPr>
          <p:cNvSpPr>
            <a:spLocks noGrp="1"/>
          </p:cNvSpPr>
          <p:nvPr>
            <p:ph type="dt" sz="half" idx="10"/>
          </p:nvPr>
        </p:nvSpPr>
        <p:spPr/>
        <p:txBody>
          <a:bodyPr/>
          <a:lstStyle/>
          <a:p>
            <a:fld id="{0D4E46AA-1EC0-4433-9956-E798E94A6FB7}" type="datetimeFigureOut">
              <a:rPr lang="en-US" smtClean="0"/>
              <a:t>12/15/24</a:t>
            </a:fld>
            <a:endParaRPr lang="en-US"/>
          </a:p>
        </p:txBody>
      </p:sp>
      <p:sp>
        <p:nvSpPr>
          <p:cNvPr id="6" name="Footer Placeholder 5">
            <a:extLst>
              <a:ext uri="{FF2B5EF4-FFF2-40B4-BE49-F238E27FC236}">
                <a16:creationId xmlns:a16="http://schemas.microsoft.com/office/drawing/2014/main" id="{49077DBE-6CC7-421B-AB5E-341E20BD92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6EAB8F-7526-4CDB-B782-FAD8B3E70B0A}"/>
              </a:ext>
            </a:extLst>
          </p:cNvPr>
          <p:cNvSpPr>
            <a:spLocks noGrp="1"/>
          </p:cNvSpPr>
          <p:nvPr>
            <p:ph type="sldNum" sz="quarter" idx="12"/>
          </p:nvPr>
        </p:nvSpPr>
        <p:spPr/>
        <p:txBody>
          <a:bodyPr/>
          <a:lstStyle/>
          <a:p>
            <a:fld id="{70C38C08-47C7-4847-B0BE-B9D8DEEB3D1B}" type="slidenum">
              <a:rPr lang="en-US" smtClean="0"/>
              <a:t>‹Nº›</a:t>
            </a:fld>
            <a:endParaRPr lang="en-US"/>
          </a:p>
        </p:txBody>
      </p:sp>
    </p:spTree>
    <p:extLst>
      <p:ext uri="{BB962C8B-B14F-4D97-AF65-F5344CB8AC3E}">
        <p14:creationId xmlns:p14="http://schemas.microsoft.com/office/powerpoint/2010/main" val="25010256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1647F-5A61-44C9-81DC-331C9AE5DDAE}"/>
              </a:ext>
            </a:extLst>
          </p:cNvPr>
          <p:cNvSpPr>
            <a:spLocks noGrp="1"/>
          </p:cNvSpPr>
          <p:nvPr>
            <p:ph type="title"/>
          </p:nvPr>
        </p:nvSpPr>
        <p:spPr>
          <a:xfrm>
            <a:off x="912628" y="1463038"/>
            <a:ext cx="3859397" cy="1471548"/>
          </a:xfrm>
        </p:spPr>
        <p:txBody>
          <a:bodyPr anchor="t"/>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31627A0F-F1B8-49BE-A0FF-7FE16E3BDCC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86D1BD6-1519-4431-9FAF-7D4F4129972C}"/>
              </a:ext>
            </a:extLst>
          </p:cNvPr>
          <p:cNvSpPr>
            <a:spLocks noGrp="1"/>
          </p:cNvSpPr>
          <p:nvPr>
            <p:ph type="body" sz="half" idx="2"/>
          </p:nvPr>
        </p:nvSpPr>
        <p:spPr>
          <a:xfrm>
            <a:off x="912628" y="2934586"/>
            <a:ext cx="3859397" cy="293440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25A587A0-353B-42C2-BA96-B1ADEDF642BE}"/>
              </a:ext>
            </a:extLst>
          </p:cNvPr>
          <p:cNvSpPr>
            <a:spLocks noGrp="1"/>
          </p:cNvSpPr>
          <p:nvPr>
            <p:ph type="dt" sz="half" idx="10"/>
          </p:nvPr>
        </p:nvSpPr>
        <p:spPr/>
        <p:txBody>
          <a:bodyPr/>
          <a:lstStyle/>
          <a:p>
            <a:fld id="{0D4E46AA-1EC0-4433-9956-E798E94A6FB7}" type="datetimeFigureOut">
              <a:rPr lang="en-US" smtClean="0"/>
              <a:t>12/15/24</a:t>
            </a:fld>
            <a:endParaRPr lang="en-US"/>
          </a:p>
        </p:txBody>
      </p:sp>
      <p:sp>
        <p:nvSpPr>
          <p:cNvPr id="6" name="Footer Placeholder 5">
            <a:extLst>
              <a:ext uri="{FF2B5EF4-FFF2-40B4-BE49-F238E27FC236}">
                <a16:creationId xmlns:a16="http://schemas.microsoft.com/office/drawing/2014/main" id="{44D5A88E-3957-4B76-B1BE-4164029217B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F7C5FD-E56A-4C66-8F23-087F95A2FD0E}"/>
              </a:ext>
            </a:extLst>
          </p:cNvPr>
          <p:cNvSpPr>
            <a:spLocks noGrp="1"/>
          </p:cNvSpPr>
          <p:nvPr>
            <p:ph type="sldNum" sz="quarter" idx="12"/>
          </p:nvPr>
        </p:nvSpPr>
        <p:spPr/>
        <p:txBody>
          <a:bodyPr/>
          <a:lstStyle/>
          <a:p>
            <a:fld id="{70C38C08-47C7-4847-B0BE-B9D8DEEB3D1B}" type="slidenum">
              <a:rPr lang="en-US" smtClean="0"/>
              <a:t>‹Nº›</a:t>
            </a:fld>
            <a:endParaRPr lang="en-US"/>
          </a:p>
        </p:txBody>
      </p:sp>
    </p:spTree>
    <p:extLst>
      <p:ext uri="{BB962C8B-B14F-4D97-AF65-F5344CB8AC3E}">
        <p14:creationId xmlns:p14="http://schemas.microsoft.com/office/powerpoint/2010/main" val="34042636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AB4E786-7636-4278-8595-D365D28A796A}"/>
              </a:ext>
            </a:extLst>
          </p:cNvPr>
          <p:cNvSpPr>
            <a:spLocks noGrp="1"/>
          </p:cNvSpPr>
          <p:nvPr>
            <p:ph type="title"/>
          </p:nvPr>
        </p:nvSpPr>
        <p:spPr>
          <a:xfrm>
            <a:off x="914400" y="1371600"/>
            <a:ext cx="10363200" cy="1314443"/>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EA740849-7059-4C70-992B-5304D2EE9BAB}"/>
              </a:ext>
            </a:extLst>
          </p:cNvPr>
          <p:cNvSpPr>
            <a:spLocks noGrp="1"/>
          </p:cNvSpPr>
          <p:nvPr>
            <p:ph type="body" idx="1"/>
          </p:nvPr>
        </p:nvSpPr>
        <p:spPr>
          <a:xfrm>
            <a:off x="914399" y="2853369"/>
            <a:ext cx="10363200" cy="308846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09FEBF6-CEA6-4332-87B3-697807571C84}"/>
              </a:ext>
            </a:extLst>
          </p:cNvPr>
          <p:cNvSpPr>
            <a:spLocks noGrp="1"/>
          </p:cNvSpPr>
          <p:nvPr>
            <p:ph type="dt" sz="half" idx="2"/>
          </p:nvPr>
        </p:nvSpPr>
        <p:spPr>
          <a:xfrm>
            <a:off x="912628" y="6356350"/>
            <a:ext cx="2743200" cy="365125"/>
          </a:xfrm>
          <a:prstGeom prst="rect">
            <a:avLst/>
          </a:prstGeom>
        </p:spPr>
        <p:txBody>
          <a:bodyPr vert="horz" lIns="91440" tIns="45720" rIns="91440" bIns="45720" rtlCol="0" anchor="ctr"/>
          <a:lstStyle>
            <a:lvl1pPr algn="l">
              <a:defRPr sz="900" b="1" cap="all" spc="300" baseline="0">
                <a:solidFill>
                  <a:schemeClr val="tx1"/>
                </a:solidFill>
              </a:defRPr>
            </a:lvl1pPr>
          </a:lstStyle>
          <a:p>
            <a:fld id="{0D4E46AA-1EC0-4433-9956-E798E94A6FB7}" type="datetimeFigureOut">
              <a:rPr lang="en-US" smtClean="0"/>
              <a:pPr/>
              <a:t>12/15/24</a:t>
            </a:fld>
            <a:endParaRPr lang="en-US" dirty="0"/>
          </a:p>
        </p:txBody>
      </p:sp>
      <p:sp>
        <p:nvSpPr>
          <p:cNvPr id="5" name="Footer Placeholder 4">
            <a:extLst>
              <a:ext uri="{FF2B5EF4-FFF2-40B4-BE49-F238E27FC236}">
                <a16:creationId xmlns:a16="http://schemas.microsoft.com/office/drawing/2014/main" id="{BC6BAF94-621C-43E1-BA0C-410A6899031B}"/>
              </a:ext>
            </a:extLst>
          </p:cNvPr>
          <p:cNvSpPr>
            <a:spLocks noGrp="1"/>
          </p:cNvSpPr>
          <p:nvPr>
            <p:ph type="ftr" sz="quarter" idx="3"/>
          </p:nvPr>
        </p:nvSpPr>
        <p:spPr>
          <a:xfrm>
            <a:off x="6767622" y="6356350"/>
            <a:ext cx="4040373" cy="365125"/>
          </a:xfrm>
          <a:prstGeom prst="rect">
            <a:avLst/>
          </a:prstGeom>
        </p:spPr>
        <p:txBody>
          <a:bodyPr vert="horz" lIns="91440" tIns="45720" rIns="91440" bIns="45720" rtlCol="0" anchor="ctr"/>
          <a:lstStyle>
            <a:lvl1pPr algn="r">
              <a:defRPr sz="900" b="1" cap="all" spc="300" baseline="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137D19E5-9E16-48C9-AAE2-0C70679A8D7B}"/>
              </a:ext>
            </a:extLst>
          </p:cNvPr>
          <p:cNvSpPr>
            <a:spLocks noGrp="1"/>
          </p:cNvSpPr>
          <p:nvPr>
            <p:ph type="sldNum" sz="quarter" idx="4"/>
          </p:nvPr>
        </p:nvSpPr>
        <p:spPr>
          <a:xfrm>
            <a:off x="10807995" y="6356350"/>
            <a:ext cx="723014" cy="365125"/>
          </a:xfrm>
          <a:prstGeom prst="rect">
            <a:avLst/>
          </a:prstGeom>
        </p:spPr>
        <p:txBody>
          <a:bodyPr vert="horz" lIns="91440" tIns="45720" rIns="91440" bIns="45720" rtlCol="0" anchor="ctr"/>
          <a:lstStyle>
            <a:lvl1pPr algn="r">
              <a:defRPr sz="900" b="1" cap="all" spc="300" baseline="0">
                <a:solidFill>
                  <a:schemeClr val="tx1"/>
                </a:solidFill>
              </a:defRPr>
            </a:lvl1pPr>
          </a:lstStyle>
          <a:p>
            <a:fld id="{70C38C08-47C7-4847-B0BE-B9D8DEEB3D1B}" type="slidenum">
              <a:rPr lang="en-US" smtClean="0"/>
              <a:pPr/>
              <a:t>‹Nº›</a:t>
            </a:fld>
            <a:endParaRPr lang="en-US" dirty="0"/>
          </a:p>
        </p:txBody>
      </p:sp>
      <p:cxnSp>
        <p:nvCxnSpPr>
          <p:cNvPr id="7" name="Straight Connector 6">
            <a:extLst>
              <a:ext uri="{FF2B5EF4-FFF2-40B4-BE49-F238E27FC236}">
                <a16:creationId xmlns:a16="http://schemas.microsoft.com/office/drawing/2014/main" id="{F209B62C-3402-4623-9A7C-AA048B56F8C3}"/>
              </a:ext>
            </a:extLst>
          </p:cNvPr>
          <p:cNvCxnSpPr>
            <a:cxnSpLocks/>
          </p:cNvCxnSpPr>
          <p:nvPr/>
        </p:nvCxnSpPr>
        <p:spPr>
          <a:xfrm>
            <a:off x="990600"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7791539"/>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7" r:id="rId6"/>
    <p:sldLayoutId id="2147483732" r:id="rId7"/>
    <p:sldLayoutId id="2147483733" r:id="rId8"/>
    <p:sldLayoutId id="2147483734" r:id="rId9"/>
    <p:sldLayoutId id="2147483736" r:id="rId10"/>
    <p:sldLayoutId id="2147483735" r:id="rId11"/>
  </p:sldLayoutIdLst>
  <p:txStyles>
    <p:titleStyle>
      <a:lvl1pPr algn="l" defTabSz="914400" rtl="0" eaLnBrk="1" latinLnBrk="0" hangingPunct="1">
        <a:lnSpc>
          <a:spcPct val="10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87000"/>
        <a:buFont typeface="Arial" panose="020B0604020202020204" pitchFamily="34" charset="0"/>
        <a:buChar char="•"/>
        <a:defRPr sz="2000" kern="1200">
          <a:solidFill>
            <a:schemeClr val="tx1"/>
          </a:solidFill>
          <a:latin typeface="+mn-lt"/>
          <a:ea typeface="+mn-ea"/>
          <a:cs typeface="+mn-cs"/>
        </a:defRPr>
      </a:lvl1pPr>
      <a:lvl2pPr marL="274320" indent="0" algn="l" defTabSz="914400" rtl="0" eaLnBrk="1" latinLnBrk="0" hangingPunct="1">
        <a:lnSpc>
          <a:spcPct val="120000"/>
        </a:lnSpc>
        <a:spcBef>
          <a:spcPts val="500"/>
        </a:spcBef>
        <a:buSzPct val="87000"/>
        <a:buFontTx/>
        <a:buNone/>
        <a:defRPr sz="1800" kern="1200">
          <a:solidFill>
            <a:schemeClr val="tx1"/>
          </a:solidFill>
          <a:latin typeface="+mn-lt"/>
          <a:ea typeface="+mn-ea"/>
          <a:cs typeface="+mn-cs"/>
        </a:defRPr>
      </a:lvl2pPr>
      <a:lvl3pPr marL="548640" indent="-228600" algn="l" defTabSz="914400" rtl="0" eaLnBrk="1" latinLnBrk="0" hangingPunct="1">
        <a:lnSpc>
          <a:spcPct val="120000"/>
        </a:lnSpc>
        <a:spcBef>
          <a:spcPts val="500"/>
        </a:spcBef>
        <a:buSzPct val="87000"/>
        <a:buFont typeface="Arial" panose="020B0604020202020204" pitchFamily="34" charset="0"/>
        <a:buChar char="•"/>
        <a:defRPr sz="1600" kern="1200">
          <a:solidFill>
            <a:schemeClr val="tx1"/>
          </a:solidFill>
          <a:latin typeface="+mn-lt"/>
          <a:ea typeface="+mn-ea"/>
          <a:cs typeface="+mn-cs"/>
        </a:defRPr>
      </a:lvl3pPr>
      <a:lvl4pPr marL="594360" indent="0" algn="l" defTabSz="914400" rtl="0" eaLnBrk="1" latinLnBrk="0" hangingPunct="1">
        <a:lnSpc>
          <a:spcPct val="120000"/>
        </a:lnSpc>
        <a:spcBef>
          <a:spcPts val="500"/>
        </a:spcBef>
        <a:buSzPct val="87000"/>
        <a:buFontTx/>
        <a:buNone/>
        <a:defRPr sz="1400" kern="1200">
          <a:solidFill>
            <a:schemeClr val="tx1"/>
          </a:solidFill>
          <a:latin typeface="+mn-lt"/>
          <a:ea typeface="+mn-ea"/>
          <a:cs typeface="+mn-cs"/>
        </a:defRPr>
      </a:lvl4pPr>
      <a:lvl5pPr marL="822960" indent="-22860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19F9BF86-FE94-4517-B97D-026C7515E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agen 6" descr="Imagen que contiene grupo, hombre, viejo, foto&#10;&#10;Descripción generada automáticamente">
            <a:extLst>
              <a:ext uri="{FF2B5EF4-FFF2-40B4-BE49-F238E27FC236}">
                <a16:creationId xmlns:a16="http://schemas.microsoft.com/office/drawing/2014/main" id="{89465A68-9FE6-774B-87DE-905BEA0D7BD3}"/>
              </a:ext>
            </a:extLst>
          </p:cNvPr>
          <p:cNvPicPr>
            <a:picLocks noChangeAspect="1"/>
          </p:cNvPicPr>
          <p:nvPr/>
        </p:nvPicPr>
        <p:blipFill rotWithShape="1">
          <a:blip r:embed="rId2"/>
          <a:srcRect r="-1" b="24324"/>
          <a:stretch/>
        </p:blipFill>
        <p:spPr>
          <a:xfrm>
            <a:off x="20" y="10"/>
            <a:ext cx="12191979" cy="6857990"/>
          </a:xfrm>
          <a:prstGeom prst="rect">
            <a:avLst/>
          </a:prstGeom>
        </p:spPr>
      </p:pic>
      <p:sp>
        <p:nvSpPr>
          <p:cNvPr id="25" name="Rectangle 24">
            <a:extLst>
              <a:ext uri="{FF2B5EF4-FFF2-40B4-BE49-F238E27FC236}">
                <a16:creationId xmlns:a16="http://schemas.microsoft.com/office/drawing/2014/main" id="{122AB34F-E75C-451A-8410-05B6C249E9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648484" y="0"/>
            <a:ext cx="8543515" cy="6858000"/>
          </a:xfrm>
          <a:prstGeom prst="rect">
            <a:avLst/>
          </a:prstGeom>
          <a:gradFill flip="none" rotWithShape="1">
            <a:gsLst>
              <a:gs pos="0">
                <a:srgbClr val="000000">
                  <a:alpha val="0"/>
                </a:srgbClr>
              </a:gs>
              <a:gs pos="58000">
                <a:srgbClr val="000000">
                  <a:alpha val="55000"/>
                </a:srgbClr>
              </a:gs>
              <a:gs pos="93000">
                <a:srgbClr val="000000">
                  <a:alpha val="64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8D49C1AA-0D58-274B-84CA-09579C1391BF}"/>
              </a:ext>
            </a:extLst>
          </p:cNvPr>
          <p:cNvSpPr>
            <a:spLocks noGrp="1"/>
          </p:cNvSpPr>
          <p:nvPr>
            <p:ph type="ctrTitle"/>
          </p:nvPr>
        </p:nvSpPr>
        <p:spPr>
          <a:xfrm>
            <a:off x="6849374" y="914400"/>
            <a:ext cx="4465303" cy="3427867"/>
          </a:xfrm>
        </p:spPr>
        <p:txBody>
          <a:bodyPr anchor="t">
            <a:normAutofit/>
          </a:bodyPr>
          <a:lstStyle/>
          <a:p>
            <a:pPr algn="r"/>
            <a:r>
              <a:rPr lang="es-ES" dirty="0">
                <a:solidFill>
                  <a:srgbClr val="FFFFFF"/>
                </a:solidFill>
              </a:rPr>
              <a:t>La expresión de la Eucaristía, la expresión de Jesucristo</a:t>
            </a:r>
          </a:p>
        </p:txBody>
      </p:sp>
      <p:sp>
        <p:nvSpPr>
          <p:cNvPr id="3" name="Subtítulo 2">
            <a:extLst>
              <a:ext uri="{FF2B5EF4-FFF2-40B4-BE49-F238E27FC236}">
                <a16:creationId xmlns:a16="http://schemas.microsoft.com/office/drawing/2014/main" id="{06CC4CCE-6E6F-9C49-9AF1-54355CA38FDA}"/>
              </a:ext>
            </a:extLst>
          </p:cNvPr>
          <p:cNvSpPr>
            <a:spLocks noGrp="1"/>
          </p:cNvSpPr>
          <p:nvPr>
            <p:ph type="subTitle" idx="1"/>
          </p:nvPr>
        </p:nvSpPr>
        <p:spPr>
          <a:xfrm>
            <a:off x="6373503" y="5253051"/>
            <a:ext cx="4941173" cy="812923"/>
          </a:xfrm>
        </p:spPr>
        <p:txBody>
          <a:bodyPr anchor="t">
            <a:normAutofit/>
          </a:bodyPr>
          <a:lstStyle/>
          <a:p>
            <a:pPr algn="r"/>
            <a:r>
              <a:rPr lang="es-ES" dirty="0">
                <a:solidFill>
                  <a:srgbClr val="FFFFFF"/>
                </a:solidFill>
              </a:rPr>
              <a:t>El Lavatorio de pies (</a:t>
            </a:r>
            <a:r>
              <a:rPr lang="es-ES" dirty="0" err="1">
                <a:solidFill>
                  <a:srgbClr val="FFFFFF"/>
                </a:solidFill>
              </a:rPr>
              <a:t>Jn</a:t>
            </a:r>
            <a:r>
              <a:rPr lang="es-ES" dirty="0">
                <a:solidFill>
                  <a:srgbClr val="FFFFFF"/>
                </a:solidFill>
              </a:rPr>
              <a:t> 13) </a:t>
            </a:r>
          </a:p>
        </p:txBody>
      </p:sp>
      <p:cxnSp>
        <p:nvCxnSpPr>
          <p:cNvPr id="27" name="Straight Connector 26">
            <a:extLst>
              <a:ext uri="{FF2B5EF4-FFF2-40B4-BE49-F238E27FC236}">
                <a16:creationId xmlns:a16="http://schemas.microsoft.com/office/drawing/2014/main" id="{97CC2FE6-3AD0-4131-B4BC-1F4D65E25E1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222043" y="4861206"/>
            <a:ext cx="978862"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74964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BBFCDCFA-530A-8E45-9398-102C97E29DFB}"/>
              </a:ext>
            </a:extLst>
          </p:cNvPr>
          <p:cNvSpPr>
            <a:spLocks noGrp="1"/>
          </p:cNvSpPr>
          <p:nvPr>
            <p:ph type="title"/>
          </p:nvPr>
        </p:nvSpPr>
        <p:spPr>
          <a:xfrm>
            <a:off x="914401" y="1371600"/>
            <a:ext cx="3943762" cy="1714497"/>
          </a:xfrm>
        </p:spPr>
        <p:txBody>
          <a:bodyPr>
            <a:normAutofit fontScale="90000"/>
          </a:bodyPr>
          <a:lstStyle/>
          <a:p>
            <a:r>
              <a:rPr lang="es-ES" dirty="0"/>
              <a:t>«Llega a Simón Pedro (…). Si no te lavo, no tienes parte conmigo </a:t>
            </a:r>
            <a:r>
              <a:rPr lang="es-ES" i="1" dirty="0"/>
              <a:t>(</a:t>
            </a:r>
            <a:r>
              <a:rPr lang="es-ES" i="1" dirty="0" err="1"/>
              <a:t>uk</a:t>
            </a:r>
            <a:r>
              <a:rPr lang="es-ES" i="1" dirty="0"/>
              <a:t> </a:t>
            </a:r>
            <a:r>
              <a:rPr lang="es-ES" i="1" dirty="0" err="1"/>
              <a:t>ejeis</a:t>
            </a:r>
            <a:r>
              <a:rPr lang="es-ES" i="1" dirty="0"/>
              <a:t> meros </a:t>
            </a:r>
            <a:r>
              <a:rPr lang="es-ES" i="1" dirty="0" err="1"/>
              <a:t>met’emu</a:t>
            </a:r>
            <a:r>
              <a:rPr lang="es-ES" dirty="0"/>
              <a:t>)</a:t>
            </a:r>
            <a:r>
              <a:rPr lang="es-ES" i="1" dirty="0"/>
              <a:t>»</a:t>
            </a:r>
            <a:r>
              <a:rPr lang="es-ES" dirty="0"/>
              <a:t> </a:t>
            </a:r>
            <a:r>
              <a:rPr lang="es-ES" sz="2000" dirty="0"/>
              <a:t>(</a:t>
            </a:r>
            <a:r>
              <a:rPr lang="es-ES" sz="2000" dirty="0" err="1"/>
              <a:t>Jn</a:t>
            </a:r>
            <a:r>
              <a:rPr lang="es-ES" sz="2000" dirty="0"/>
              <a:t> 13,8)</a:t>
            </a:r>
            <a:endParaRPr lang="es-ES" dirty="0"/>
          </a:p>
        </p:txBody>
      </p:sp>
      <p:cxnSp>
        <p:nvCxnSpPr>
          <p:cNvPr id="14" name="Straight Connector 13">
            <a:extLst>
              <a:ext uri="{FF2B5EF4-FFF2-40B4-BE49-F238E27FC236}">
                <a16:creationId xmlns:a16="http://schemas.microsoft.com/office/drawing/2014/main" id="{753FE100-D0AB-4AE2-824B-60CFA31EC6A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90600"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5" name="Marcador de contenido 4" descr="Imagen que contiene hombre, persona, interior, edificio&#10;&#10;Descripción generada automáticamente">
            <a:extLst>
              <a:ext uri="{FF2B5EF4-FFF2-40B4-BE49-F238E27FC236}">
                <a16:creationId xmlns:a16="http://schemas.microsoft.com/office/drawing/2014/main" id="{048ABF85-4B79-F040-9211-A4CE2137C0D6}"/>
              </a:ext>
            </a:extLst>
          </p:cNvPr>
          <p:cNvPicPr>
            <a:picLocks noChangeAspect="1"/>
          </p:cNvPicPr>
          <p:nvPr/>
        </p:nvPicPr>
        <p:blipFill rotWithShape="1">
          <a:blip r:embed="rId2"/>
          <a:srcRect t="6239" r="2" b="8203"/>
          <a:stretch/>
        </p:blipFill>
        <p:spPr>
          <a:xfrm>
            <a:off x="5679452" y="10"/>
            <a:ext cx="6512547" cy="6857990"/>
          </a:xfrm>
          <a:prstGeom prst="rect">
            <a:avLst/>
          </a:prstGeom>
        </p:spPr>
      </p:pic>
    </p:spTree>
    <p:extLst>
      <p:ext uri="{BB962C8B-B14F-4D97-AF65-F5344CB8AC3E}">
        <p14:creationId xmlns:p14="http://schemas.microsoft.com/office/powerpoint/2010/main" val="8054903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462A2A5-8DEA-AECA-6551-CA6558FC09C8}"/>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DD255099-E60E-6EFB-6C5F-F0042338CE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9172A893-010E-0AC3-96CA-5FEB5F5050BF}"/>
              </a:ext>
            </a:extLst>
          </p:cNvPr>
          <p:cNvSpPr>
            <a:spLocks noGrp="1"/>
          </p:cNvSpPr>
          <p:nvPr>
            <p:ph type="title"/>
          </p:nvPr>
        </p:nvSpPr>
        <p:spPr>
          <a:xfrm>
            <a:off x="7353038" y="1371600"/>
            <a:ext cx="3924562" cy="1314443"/>
          </a:xfrm>
        </p:spPr>
        <p:txBody>
          <a:bodyPr>
            <a:normAutofit fontScale="90000"/>
          </a:bodyPr>
          <a:lstStyle/>
          <a:p>
            <a:r>
              <a:rPr lang="es-ES" dirty="0"/>
              <a:t>¿Cuál es el significado del Lavatorio de los pies?</a:t>
            </a:r>
          </a:p>
        </p:txBody>
      </p:sp>
      <p:pic>
        <p:nvPicPr>
          <p:cNvPr id="5" name="Marcador de contenido 4" descr="Imagen que contiene interior, comida, pequeño, tabla&#10;&#10;Descripción generada automáticamente">
            <a:extLst>
              <a:ext uri="{FF2B5EF4-FFF2-40B4-BE49-F238E27FC236}">
                <a16:creationId xmlns:a16="http://schemas.microsoft.com/office/drawing/2014/main" id="{62BAB7D1-A9F7-AB8F-1A97-67EB94F3BBBF}"/>
              </a:ext>
            </a:extLst>
          </p:cNvPr>
          <p:cNvPicPr>
            <a:picLocks noChangeAspect="1"/>
          </p:cNvPicPr>
          <p:nvPr/>
        </p:nvPicPr>
        <p:blipFill rotWithShape="1">
          <a:blip r:embed="rId2"/>
          <a:srcRect t="16546" r="-1" b="-1"/>
          <a:stretch/>
        </p:blipFill>
        <p:spPr>
          <a:xfrm>
            <a:off x="20" y="10"/>
            <a:ext cx="6512527" cy="6857990"/>
          </a:xfrm>
          <a:prstGeom prst="rect">
            <a:avLst/>
          </a:prstGeom>
        </p:spPr>
      </p:pic>
      <p:cxnSp>
        <p:nvCxnSpPr>
          <p:cNvPr id="14" name="Straight Connector 13">
            <a:extLst>
              <a:ext uri="{FF2B5EF4-FFF2-40B4-BE49-F238E27FC236}">
                <a16:creationId xmlns:a16="http://schemas.microsoft.com/office/drawing/2014/main" id="{D991B02E-8E51-BE2F-ED76-2A30B912D31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437121" y="1031005"/>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3" name="CuadroTexto 2">
            <a:extLst>
              <a:ext uri="{FF2B5EF4-FFF2-40B4-BE49-F238E27FC236}">
                <a16:creationId xmlns:a16="http://schemas.microsoft.com/office/drawing/2014/main" id="{14E1AD5D-152B-47CC-F5A4-B169D9EFDEB0}"/>
              </a:ext>
            </a:extLst>
          </p:cNvPr>
          <p:cNvSpPr txBox="1"/>
          <p:nvPr/>
        </p:nvSpPr>
        <p:spPr>
          <a:xfrm>
            <a:off x="7004648" y="3535745"/>
            <a:ext cx="4948488" cy="3693319"/>
          </a:xfrm>
          <a:prstGeom prst="rect">
            <a:avLst/>
          </a:prstGeom>
          <a:noFill/>
        </p:spPr>
        <p:txBody>
          <a:bodyPr wrap="square" rtlCol="0">
            <a:spAutoFit/>
          </a:bodyPr>
          <a:lstStyle/>
          <a:p>
            <a:endParaRPr lang="es-ES" dirty="0"/>
          </a:p>
          <a:p>
            <a:r>
              <a:rPr lang="es-ES" dirty="0"/>
              <a:t>Jesús da dos interpretaciones:</a:t>
            </a:r>
          </a:p>
          <a:p>
            <a:pPr marL="342900" indent="-342900">
              <a:buAutoNum type="alphaLcPeriod"/>
            </a:pPr>
            <a:r>
              <a:rPr lang="es-ES" dirty="0"/>
              <a:t>A Pedro: «Lo que yo hago, tú no lo entiendes ahora; lo comprenderás más tarde (</a:t>
            </a:r>
            <a:r>
              <a:rPr lang="es-ES" dirty="0" err="1"/>
              <a:t>Jn</a:t>
            </a:r>
            <a:r>
              <a:rPr lang="es-ES" dirty="0"/>
              <a:t> 13,7).</a:t>
            </a:r>
          </a:p>
          <a:p>
            <a:pPr marL="342900" indent="-342900">
              <a:buAutoNum type="alphaLcPeriod"/>
            </a:pPr>
            <a:r>
              <a:rPr lang="es-ES" dirty="0"/>
              <a:t>A los Doce: «¿Comprendéis lo que he hecho con vosotros? (…) Os he dado ejemplo para que también vosotros hagáis…» (</a:t>
            </a:r>
            <a:r>
              <a:rPr lang="es-ES" dirty="0" err="1"/>
              <a:t>Jn</a:t>
            </a:r>
            <a:r>
              <a:rPr lang="es-ES" dirty="0"/>
              <a:t> 13,12.15).</a:t>
            </a:r>
          </a:p>
          <a:p>
            <a:endParaRPr lang="es-ES" dirty="0"/>
          </a:p>
          <a:p>
            <a:endParaRPr lang="es-ES" dirty="0"/>
          </a:p>
          <a:p>
            <a:endParaRPr lang="es-ES" dirty="0"/>
          </a:p>
          <a:p>
            <a:endParaRPr lang="es-ES" dirty="0"/>
          </a:p>
        </p:txBody>
      </p:sp>
    </p:spTree>
    <p:extLst>
      <p:ext uri="{BB962C8B-B14F-4D97-AF65-F5344CB8AC3E}">
        <p14:creationId xmlns:p14="http://schemas.microsoft.com/office/powerpoint/2010/main" val="25722505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1D619A5-231C-845B-2B0E-AF098F3D7B06}"/>
            </a:ext>
          </a:extLst>
        </p:cNvPr>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07BD57CD-E09F-5603-37DE-CCA4C7609B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agen 6" descr="Imagen que contiene grupo, hombre, viejo, foto&#10;&#10;Descripción generada automáticamente">
            <a:extLst>
              <a:ext uri="{FF2B5EF4-FFF2-40B4-BE49-F238E27FC236}">
                <a16:creationId xmlns:a16="http://schemas.microsoft.com/office/drawing/2014/main" id="{8F1B5628-43A0-EC06-A70F-5CF4911A1E14}"/>
              </a:ext>
            </a:extLst>
          </p:cNvPr>
          <p:cNvPicPr>
            <a:picLocks noChangeAspect="1"/>
          </p:cNvPicPr>
          <p:nvPr/>
        </p:nvPicPr>
        <p:blipFill rotWithShape="1">
          <a:blip r:embed="rId2"/>
          <a:srcRect r="-1" b="24324"/>
          <a:stretch/>
        </p:blipFill>
        <p:spPr>
          <a:xfrm>
            <a:off x="20" y="10"/>
            <a:ext cx="12191979" cy="6857990"/>
          </a:xfrm>
          <a:prstGeom prst="rect">
            <a:avLst/>
          </a:prstGeom>
        </p:spPr>
      </p:pic>
      <p:sp>
        <p:nvSpPr>
          <p:cNvPr id="25" name="Rectangle 24">
            <a:extLst>
              <a:ext uri="{FF2B5EF4-FFF2-40B4-BE49-F238E27FC236}">
                <a16:creationId xmlns:a16="http://schemas.microsoft.com/office/drawing/2014/main" id="{416047E6-C912-4A38-BA0F-1CC01655C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648484" y="0"/>
            <a:ext cx="8543515" cy="6858000"/>
          </a:xfrm>
          <a:prstGeom prst="rect">
            <a:avLst/>
          </a:prstGeom>
          <a:gradFill flip="none" rotWithShape="1">
            <a:gsLst>
              <a:gs pos="0">
                <a:srgbClr val="000000">
                  <a:alpha val="0"/>
                </a:srgbClr>
              </a:gs>
              <a:gs pos="58000">
                <a:srgbClr val="000000">
                  <a:alpha val="55000"/>
                </a:srgbClr>
              </a:gs>
              <a:gs pos="93000">
                <a:srgbClr val="000000">
                  <a:alpha val="64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6D05F1B9-0B04-E114-13D6-F88FD0411087}"/>
              </a:ext>
            </a:extLst>
          </p:cNvPr>
          <p:cNvSpPr>
            <a:spLocks noGrp="1"/>
          </p:cNvSpPr>
          <p:nvPr>
            <p:ph type="ctrTitle"/>
          </p:nvPr>
        </p:nvSpPr>
        <p:spPr>
          <a:xfrm>
            <a:off x="5650302" y="914399"/>
            <a:ext cx="5664375" cy="3821499"/>
          </a:xfrm>
        </p:spPr>
        <p:txBody>
          <a:bodyPr anchor="t">
            <a:normAutofit fontScale="90000"/>
          </a:bodyPr>
          <a:lstStyle/>
          <a:p>
            <a:pPr algn="r"/>
            <a:r>
              <a:rPr lang="es-ES" dirty="0">
                <a:solidFill>
                  <a:schemeClr val="bg1"/>
                </a:solidFill>
              </a:rPr>
              <a:t>Lavar los pies en el mundo judío:</a:t>
            </a:r>
            <a:br>
              <a:rPr lang="es-ES" dirty="0">
                <a:solidFill>
                  <a:schemeClr val="bg1"/>
                </a:solidFill>
              </a:rPr>
            </a:br>
            <a:r>
              <a:rPr lang="es-ES" sz="1800" kern="100" dirty="0">
                <a:solidFill>
                  <a:schemeClr val="bg1"/>
                </a:solidFill>
                <a:effectLst/>
                <a:latin typeface="Aptos" panose="020B0004020202020204" pitchFamily="34" charset="0"/>
                <a:ea typeface="Aptos" panose="020B0004020202020204" pitchFamily="34" charset="0"/>
                <a:cs typeface="Arial" panose="020B0604020202020204" pitchFamily="34" charset="0"/>
              </a:rPr>
              <a:t> </a:t>
            </a:r>
            <a:br>
              <a:rPr lang="es-ES" sz="1800" kern="100" dirty="0">
                <a:solidFill>
                  <a:schemeClr val="bg1"/>
                </a:solidFill>
                <a:effectLst/>
                <a:latin typeface="Aptos" panose="020B0004020202020204" pitchFamily="34" charset="0"/>
                <a:ea typeface="Aptos" panose="020B0004020202020204" pitchFamily="34" charset="0"/>
                <a:cs typeface="Arial" panose="020B0604020202020204" pitchFamily="34" charset="0"/>
              </a:rPr>
            </a:br>
            <a:r>
              <a:rPr lang="es-ES" sz="1800" kern="100" dirty="0">
                <a:solidFill>
                  <a:schemeClr val="bg1"/>
                </a:solidFill>
                <a:effectLst/>
                <a:latin typeface="Aptos" panose="020B0004020202020204" pitchFamily="34" charset="0"/>
                <a:ea typeface="Aptos" panose="020B0004020202020204" pitchFamily="34" charset="0"/>
                <a:cs typeface="Arial" panose="020B0604020202020204" pitchFamily="34" charset="0"/>
              </a:rPr>
              <a:t>En </a:t>
            </a:r>
            <a:r>
              <a:rPr lang="es-ES" sz="1800" i="1" kern="100" dirty="0" err="1">
                <a:solidFill>
                  <a:schemeClr val="bg1"/>
                </a:solidFill>
                <a:effectLst/>
                <a:latin typeface="Aptos" panose="020B0004020202020204" pitchFamily="34" charset="0"/>
                <a:ea typeface="Aptos" panose="020B0004020202020204" pitchFamily="34" charset="0"/>
                <a:cs typeface="Arial" panose="020B0604020202020204" pitchFamily="34" charset="0"/>
              </a:rPr>
              <a:t>Mekilta</a:t>
            </a:r>
            <a:r>
              <a:rPr lang="es-ES" sz="1800" i="1" kern="100" dirty="0">
                <a:solidFill>
                  <a:schemeClr val="bg1"/>
                </a:solidFill>
                <a:effectLst/>
                <a:latin typeface="Aptos" panose="020B0004020202020204" pitchFamily="34" charset="0"/>
                <a:ea typeface="Aptos" panose="020B0004020202020204" pitchFamily="34" charset="0"/>
                <a:cs typeface="Arial" panose="020B0604020202020204" pitchFamily="34" charset="0"/>
              </a:rPr>
              <a:t> </a:t>
            </a:r>
            <a:r>
              <a:rPr lang="es-ES" sz="1800" i="1" kern="100" dirty="0" err="1">
                <a:solidFill>
                  <a:schemeClr val="bg1"/>
                </a:solidFill>
                <a:effectLst/>
                <a:latin typeface="Aptos" panose="020B0004020202020204" pitchFamily="34" charset="0"/>
                <a:ea typeface="Aptos" panose="020B0004020202020204" pitchFamily="34" charset="0"/>
                <a:cs typeface="Arial" panose="020B0604020202020204" pitchFamily="34" charset="0"/>
              </a:rPr>
              <a:t>Exodus</a:t>
            </a:r>
            <a:r>
              <a:rPr lang="es-ES" sz="1800" i="1" kern="100" dirty="0">
                <a:solidFill>
                  <a:schemeClr val="bg1"/>
                </a:solidFill>
                <a:effectLst/>
                <a:latin typeface="Aptos" panose="020B0004020202020204" pitchFamily="34" charset="0"/>
                <a:ea typeface="Aptos" panose="020B0004020202020204" pitchFamily="34" charset="0"/>
                <a:cs typeface="Arial" panose="020B0604020202020204" pitchFamily="34" charset="0"/>
              </a:rPr>
              <a:t> </a:t>
            </a:r>
            <a:r>
              <a:rPr lang="es-ES" sz="1800" kern="100" dirty="0">
                <a:solidFill>
                  <a:schemeClr val="bg1"/>
                </a:solidFill>
                <a:effectLst/>
                <a:latin typeface="Aptos" panose="020B0004020202020204" pitchFamily="34" charset="0"/>
                <a:ea typeface="Aptos" panose="020B0004020202020204" pitchFamily="34" charset="0"/>
                <a:cs typeface="Arial" panose="020B0604020202020204" pitchFamily="34" charset="0"/>
              </a:rPr>
              <a:t>21.2.82a se dice que el lavado de pies es un servicio humillante que no deben realizar los esclavos judíos, sino los gentiles.</a:t>
            </a:r>
            <a:br>
              <a:rPr lang="es-ES" sz="1800" kern="100" dirty="0">
                <a:solidFill>
                  <a:schemeClr val="bg1"/>
                </a:solidFill>
                <a:effectLst/>
                <a:latin typeface="Aptos" panose="020B0004020202020204" pitchFamily="34" charset="0"/>
                <a:ea typeface="Aptos" panose="020B0004020202020204" pitchFamily="34" charset="0"/>
                <a:cs typeface="Arial" panose="020B0604020202020204" pitchFamily="34" charset="0"/>
              </a:rPr>
            </a:br>
            <a:r>
              <a:rPr lang="es-ES" sz="1800" kern="100" dirty="0">
                <a:solidFill>
                  <a:schemeClr val="bg1"/>
                </a:solidFill>
                <a:effectLst/>
                <a:latin typeface="Aptos" panose="020B0004020202020204" pitchFamily="34" charset="0"/>
                <a:ea typeface="Aptos" panose="020B0004020202020204" pitchFamily="34" charset="0"/>
                <a:cs typeface="Arial" panose="020B0604020202020204" pitchFamily="34" charset="0"/>
              </a:rPr>
              <a:t> </a:t>
            </a:r>
            <a:br>
              <a:rPr lang="es-ES" sz="1800" kern="100" dirty="0">
                <a:solidFill>
                  <a:schemeClr val="bg1"/>
                </a:solidFill>
                <a:effectLst/>
                <a:latin typeface="Aptos" panose="020B0004020202020204" pitchFamily="34" charset="0"/>
                <a:ea typeface="Aptos" panose="020B0004020202020204" pitchFamily="34" charset="0"/>
                <a:cs typeface="Arial" panose="020B0604020202020204" pitchFamily="34" charset="0"/>
              </a:rPr>
            </a:br>
            <a:r>
              <a:rPr lang="es-ES" sz="1800" kern="100" dirty="0">
                <a:solidFill>
                  <a:schemeClr val="bg1"/>
                </a:solidFill>
                <a:effectLst/>
                <a:latin typeface="Aptos" panose="020B0004020202020204" pitchFamily="34" charset="0"/>
                <a:ea typeface="Aptos" panose="020B0004020202020204" pitchFamily="34" charset="0"/>
                <a:cs typeface="Arial" panose="020B0604020202020204" pitchFamily="34" charset="0"/>
              </a:rPr>
              <a:t>En el tratado </a:t>
            </a:r>
            <a:r>
              <a:rPr lang="es-ES" sz="1800" i="1" kern="100" dirty="0" err="1">
                <a:solidFill>
                  <a:schemeClr val="bg1"/>
                </a:solidFill>
                <a:effectLst/>
                <a:latin typeface="Aptos" panose="020B0004020202020204" pitchFamily="34" charset="0"/>
                <a:ea typeface="Aptos" panose="020B0004020202020204" pitchFamily="34" charset="0"/>
                <a:cs typeface="Arial" panose="020B0604020202020204" pitchFamily="34" charset="0"/>
              </a:rPr>
              <a:t>Pe’a</a:t>
            </a:r>
            <a:r>
              <a:rPr lang="es-ES" sz="1800" kern="100" dirty="0">
                <a:solidFill>
                  <a:schemeClr val="bg1"/>
                </a:solidFill>
                <a:effectLst/>
                <a:latin typeface="Aptos" panose="020B0004020202020204" pitchFamily="34" charset="0"/>
                <a:ea typeface="Aptos" panose="020B0004020202020204" pitchFamily="34" charset="0"/>
                <a:cs typeface="Arial" panose="020B0604020202020204" pitchFamily="34" charset="0"/>
              </a:rPr>
              <a:t> de la </a:t>
            </a:r>
            <a:r>
              <a:rPr lang="es-ES" sz="1800" i="1" kern="100" dirty="0" err="1">
                <a:solidFill>
                  <a:schemeClr val="bg1"/>
                </a:solidFill>
                <a:effectLst/>
                <a:latin typeface="Aptos" panose="020B0004020202020204" pitchFamily="34" charset="0"/>
                <a:ea typeface="Aptos" panose="020B0004020202020204" pitchFamily="34" charset="0"/>
                <a:cs typeface="Arial" panose="020B0604020202020204" pitchFamily="34" charset="0"/>
              </a:rPr>
              <a:t>Misnah</a:t>
            </a:r>
            <a:r>
              <a:rPr lang="es-ES" sz="1800" kern="100" dirty="0">
                <a:solidFill>
                  <a:schemeClr val="bg1"/>
                </a:solidFill>
                <a:effectLst/>
                <a:latin typeface="Aptos" panose="020B0004020202020204" pitchFamily="34" charset="0"/>
                <a:ea typeface="Aptos" panose="020B0004020202020204" pitchFamily="34" charset="0"/>
                <a:cs typeface="Arial" panose="020B0604020202020204" pitchFamily="34" charset="0"/>
              </a:rPr>
              <a:t> (1.15c.14) se cuenta que la madre del rabí Ismael quiso lavarle los pies, y éste se negó a consentir en que su madre lo hiciese. Ella en cambio alegó que esto no era una humillación sino un honor, y pidió a un tribunal de rabinos que reprendiesen a su hijo. </a:t>
            </a:r>
            <a:br>
              <a:rPr lang="es-ES" sz="1800" kern="100" dirty="0">
                <a:solidFill>
                  <a:schemeClr val="bg1"/>
                </a:solidFill>
                <a:effectLst/>
                <a:latin typeface="Aptos" panose="020B0004020202020204" pitchFamily="34" charset="0"/>
                <a:ea typeface="Aptos" panose="020B0004020202020204" pitchFamily="34" charset="0"/>
                <a:cs typeface="Arial" panose="020B0604020202020204" pitchFamily="34" charset="0"/>
              </a:rPr>
            </a:br>
            <a:endParaRPr lang="es-ES" dirty="0">
              <a:solidFill>
                <a:schemeClr val="bg1"/>
              </a:solidFill>
            </a:endParaRPr>
          </a:p>
        </p:txBody>
      </p:sp>
      <p:sp>
        <p:nvSpPr>
          <p:cNvPr id="3" name="Subtítulo 2">
            <a:extLst>
              <a:ext uri="{FF2B5EF4-FFF2-40B4-BE49-F238E27FC236}">
                <a16:creationId xmlns:a16="http://schemas.microsoft.com/office/drawing/2014/main" id="{814F3ABD-D765-D49E-9CDD-B235CD84CC3F}"/>
              </a:ext>
            </a:extLst>
          </p:cNvPr>
          <p:cNvSpPr>
            <a:spLocks noGrp="1"/>
          </p:cNvSpPr>
          <p:nvPr>
            <p:ph type="subTitle" idx="1"/>
          </p:nvPr>
        </p:nvSpPr>
        <p:spPr>
          <a:xfrm>
            <a:off x="6373503" y="5253051"/>
            <a:ext cx="4941173" cy="812923"/>
          </a:xfrm>
        </p:spPr>
        <p:txBody>
          <a:bodyPr anchor="t">
            <a:normAutofit/>
          </a:bodyPr>
          <a:lstStyle/>
          <a:p>
            <a:pPr algn="r"/>
            <a:r>
              <a:rPr lang="es-ES" dirty="0">
                <a:solidFill>
                  <a:srgbClr val="FFFFFF"/>
                </a:solidFill>
              </a:rPr>
              <a:t>El Lavatorio de pies (</a:t>
            </a:r>
            <a:r>
              <a:rPr lang="es-ES" dirty="0" err="1">
                <a:solidFill>
                  <a:srgbClr val="FFFFFF"/>
                </a:solidFill>
              </a:rPr>
              <a:t>Jn</a:t>
            </a:r>
            <a:r>
              <a:rPr lang="es-ES" dirty="0">
                <a:solidFill>
                  <a:srgbClr val="FFFFFF"/>
                </a:solidFill>
              </a:rPr>
              <a:t> 13) </a:t>
            </a:r>
          </a:p>
        </p:txBody>
      </p:sp>
      <p:cxnSp>
        <p:nvCxnSpPr>
          <p:cNvPr id="27" name="Straight Connector 26">
            <a:extLst>
              <a:ext uri="{FF2B5EF4-FFF2-40B4-BE49-F238E27FC236}">
                <a16:creationId xmlns:a16="http://schemas.microsoft.com/office/drawing/2014/main" id="{5555972F-6E35-0F6D-8645-355ED5FE2E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222043" y="4861206"/>
            <a:ext cx="978862"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36384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8A03D601-AAAE-CD46-868C-398B6285241D}"/>
              </a:ext>
            </a:extLst>
          </p:cNvPr>
          <p:cNvSpPr>
            <a:spLocks noGrp="1"/>
          </p:cNvSpPr>
          <p:nvPr>
            <p:ph type="title"/>
          </p:nvPr>
        </p:nvSpPr>
        <p:spPr>
          <a:xfrm>
            <a:off x="914401" y="1371600"/>
            <a:ext cx="3943762" cy="1314443"/>
          </a:xfrm>
        </p:spPr>
        <p:txBody>
          <a:bodyPr>
            <a:normAutofit fontScale="90000"/>
          </a:bodyPr>
          <a:lstStyle/>
          <a:p>
            <a:r>
              <a:rPr lang="es-ES" dirty="0"/>
              <a:t>¿Qué sentido tiene el lavatorio de los pies?</a:t>
            </a:r>
          </a:p>
        </p:txBody>
      </p:sp>
      <p:cxnSp>
        <p:nvCxnSpPr>
          <p:cNvPr id="14" name="Straight Connector 13">
            <a:extLst>
              <a:ext uri="{FF2B5EF4-FFF2-40B4-BE49-F238E27FC236}">
                <a16:creationId xmlns:a16="http://schemas.microsoft.com/office/drawing/2014/main" id="{753FE100-D0AB-4AE2-824B-60CFA31EC6A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90600"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9" name="Content Placeholder 8">
            <a:extLst>
              <a:ext uri="{FF2B5EF4-FFF2-40B4-BE49-F238E27FC236}">
                <a16:creationId xmlns:a16="http://schemas.microsoft.com/office/drawing/2014/main" id="{9386D2F9-146C-4BA7-BA00-47B505451EA1}"/>
              </a:ext>
            </a:extLst>
          </p:cNvPr>
          <p:cNvSpPr>
            <a:spLocks noGrp="1"/>
          </p:cNvSpPr>
          <p:nvPr>
            <p:ph idx="1"/>
          </p:nvPr>
        </p:nvSpPr>
        <p:spPr>
          <a:xfrm>
            <a:off x="914400" y="3428999"/>
            <a:ext cx="3943762" cy="2512829"/>
          </a:xfrm>
        </p:spPr>
        <p:txBody>
          <a:bodyPr>
            <a:normAutofit/>
          </a:bodyPr>
          <a:lstStyle/>
          <a:p>
            <a:pPr marL="0" indent="0">
              <a:buNone/>
            </a:pPr>
            <a:r>
              <a:rPr lang="en-US" i="1" dirty="0"/>
              <a:t>HISTORIA DE JOSÉ Y ASENET</a:t>
            </a:r>
            <a:r>
              <a:rPr lang="en-US" dirty="0"/>
              <a:t>,</a:t>
            </a:r>
          </a:p>
          <a:p>
            <a:pPr marL="0" indent="0">
              <a:buNone/>
            </a:pPr>
            <a:r>
              <a:rPr lang="en-US" i="1" dirty="0" err="1"/>
              <a:t>Apócrifo</a:t>
            </a:r>
            <a:r>
              <a:rPr lang="en-US" i="1" dirty="0"/>
              <a:t> </a:t>
            </a:r>
            <a:r>
              <a:rPr lang="en-US" i="1" dirty="0" err="1"/>
              <a:t>judío</a:t>
            </a:r>
            <a:r>
              <a:rPr lang="en-US" i="1" dirty="0"/>
              <a:t> </a:t>
            </a:r>
            <a:r>
              <a:rPr lang="en-US" i="1" dirty="0" err="1"/>
              <a:t>escrito</a:t>
            </a:r>
            <a:r>
              <a:rPr lang="en-US" i="1" dirty="0"/>
              <a:t> entre el 100 </a:t>
            </a:r>
            <a:r>
              <a:rPr lang="en-US" i="1" dirty="0" err="1"/>
              <a:t>a.C</a:t>
            </a:r>
            <a:r>
              <a:rPr lang="en-US" i="1" dirty="0"/>
              <a:t>. y el </a:t>
            </a:r>
            <a:r>
              <a:rPr lang="en-US" i="1" dirty="0" err="1"/>
              <a:t>tiempo</a:t>
            </a:r>
            <a:r>
              <a:rPr lang="en-US" i="1" dirty="0"/>
              <a:t> del </a:t>
            </a:r>
            <a:r>
              <a:rPr lang="en-US" i="1" dirty="0" err="1"/>
              <a:t>Señor</a:t>
            </a:r>
            <a:r>
              <a:rPr lang="en-US" i="1" dirty="0"/>
              <a:t>.</a:t>
            </a:r>
          </a:p>
        </p:txBody>
      </p:sp>
      <p:pic>
        <p:nvPicPr>
          <p:cNvPr id="5" name="Marcador de contenido 4" descr="Imagen que contiene persona, interior, hombre, parado&#10;&#10;Descripción generada automáticamente">
            <a:extLst>
              <a:ext uri="{FF2B5EF4-FFF2-40B4-BE49-F238E27FC236}">
                <a16:creationId xmlns:a16="http://schemas.microsoft.com/office/drawing/2014/main" id="{8A7597E9-A0BA-1A40-A133-3CC5E205308E}"/>
              </a:ext>
            </a:extLst>
          </p:cNvPr>
          <p:cNvPicPr>
            <a:picLocks noChangeAspect="1"/>
          </p:cNvPicPr>
          <p:nvPr/>
        </p:nvPicPr>
        <p:blipFill rotWithShape="1">
          <a:blip r:embed="rId2"/>
          <a:srcRect l="12379" r="21402" b="-1"/>
          <a:stretch/>
        </p:blipFill>
        <p:spPr>
          <a:xfrm>
            <a:off x="5679452" y="10"/>
            <a:ext cx="6512547" cy="6857990"/>
          </a:xfrm>
          <a:prstGeom prst="rect">
            <a:avLst/>
          </a:prstGeom>
        </p:spPr>
      </p:pic>
    </p:spTree>
    <p:extLst>
      <p:ext uri="{BB962C8B-B14F-4D97-AF65-F5344CB8AC3E}">
        <p14:creationId xmlns:p14="http://schemas.microsoft.com/office/powerpoint/2010/main" val="30374478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F209B62C-3402-4623-9A7C-AA048B56F8C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90600"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ABA4FDDF-F59C-428B-8603-3A86D75931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Marcador de contenido 4" descr="Imagen que contiene grupo, hombre, viejo, foto&#10;&#10;Descripción generada automáticamente">
            <a:extLst>
              <a:ext uri="{FF2B5EF4-FFF2-40B4-BE49-F238E27FC236}">
                <a16:creationId xmlns:a16="http://schemas.microsoft.com/office/drawing/2014/main" id="{C68CBC8A-3F23-D142-9A1D-40815FE6E3BD}"/>
              </a:ext>
            </a:extLst>
          </p:cNvPr>
          <p:cNvPicPr>
            <a:picLocks noGrp="1" noChangeAspect="1"/>
          </p:cNvPicPr>
          <p:nvPr>
            <p:ph idx="1"/>
          </p:nvPr>
        </p:nvPicPr>
        <p:blipFill rotWithShape="1">
          <a:blip r:embed="rId2"/>
          <a:srcRect r="-1" b="24324"/>
          <a:stretch/>
        </p:blipFill>
        <p:spPr>
          <a:xfrm>
            <a:off x="1" y="1"/>
            <a:ext cx="12192000" cy="6857988"/>
          </a:xfrm>
          <a:prstGeom prst="rect">
            <a:avLst/>
          </a:prstGeom>
        </p:spPr>
      </p:pic>
      <p:cxnSp>
        <p:nvCxnSpPr>
          <p:cNvPr id="14" name="Straight Connector 13">
            <a:extLst>
              <a:ext uri="{FF2B5EF4-FFF2-40B4-BE49-F238E27FC236}">
                <a16:creationId xmlns:a16="http://schemas.microsoft.com/office/drawing/2014/main" id="{3EAD13EF-74FA-4D38-8F15-B51F09C96B3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90600" y="5831258"/>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15229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6F10AF0-EF73-294E-9368-6A5400D7F7A8}"/>
              </a:ext>
            </a:extLst>
          </p:cNvPr>
          <p:cNvSpPr>
            <a:spLocks noGrp="1"/>
          </p:cNvSpPr>
          <p:nvPr>
            <p:ph type="title"/>
          </p:nvPr>
        </p:nvSpPr>
        <p:spPr>
          <a:xfrm>
            <a:off x="7353038" y="1371600"/>
            <a:ext cx="3924562" cy="4537494"/>
          </a:xfrm>
        </p:spPr>
        <p:txBody>
          <a:bodyPr>
            <a:normAutofit/>
          </a:bodyPr>
          <a:lstStyle/>
          <a:p>
            <a:r>
              <a:rPr lang="es-ES" sz="2000" dirty="0"/>
              <a:t>«</a:t>
            </a:r>
            <a:r>
              <a:rPr lang="es-ES" sz="2000" dirty="0" err="1"/>
              <a:t>Asenet</a:t>
            </a:r>
            <a:r>
              <a:rPr lang="es-ES" sz="2000" dirty="0"/>
              <a:t> le dijo (a José): –Ven, señor, entra en mi casa. Le tomó de la mano derecha y le condujo al interior de su mansión. Sentó a José en el sitial de </a:t>
            </a:r>
            <a:r>
              <a:rPr lang="es-ES" sz="2000" dirty="0" err="1"/>
              <a:t>Pentefrés</a:t>
            </a:r>
            <a:r>
              <a:rPr lang="es-ES" sz="2000" dirty="0"/>
              <a:t>, su padre, y trajo agua para lavar sus pies. José le dijo: –Que venga una de las doncellas y lave mis pies. </a:t>
            </a:r>
            <a:r>
              <a:rPr lang="es-ES" sz="2000" dirty="0" err="1"/>
              <a:t>Asenet</a:t>
            </a:r>
            <a:r>
              <a:rPr lang="es-ES" sz="2000" dirty="0"/>
              <a:t> le replicó: –</a:t>
            </a:r>
            <a:r>
              <a:rPr lang="es-ES" sz="2000" b="1" dirty="0"/>
              <a:t>De ninguna manera, señor: mis manos son tus manos y tus pies son los míos; ninguna otra te lavará los pies. </a:t>
            </a:r>
            <a:r>
              <a:rPr lang="es-ES" sz="2000" dirty="0"/>
              <a:t>Le convenció a la fuerza y le lavó los pies», </a:t>
            </a:r>
            <a:r>
              <a:rPr lang="es-ES" sz="1200" i="1" dirty="0" err="1"/>
              <a:t>JyA</a:t>
            </a:r>
            <a:r>
              <a:rPr lang="es-ES" sz="1200" i="1" dirty="0"/>
              <a:t> </a:t>
            </a:r>
            <a:r>
              <a:rPr lang="es-ES" sz="1200" dirty="0"/>
              <a:t>20,3.</a:t>
            </a:r>
          </a:p>
        </p:txBody>
      </p:sp>
      <p:pic>
        <p:nvPicPr>
          <p:cNvPr id="5" name="Marcador de contenido 4" descr="Un grupo de personas sentadas en un sillón&#10;&#10;Descripción generada automáticamente con confianza media">
            <a:extLst>
              <a:ext uri="{FF2B5EF4-FFF2-40B4-BE49-F238E27FC236}">
                <a16:creationId xmlns:a16="http://schemas.microsoft.com/office/drawing/2014/main" id="{3F449F59-99C0-B646-A940-EA54AC993E07}"/>
              </a:ext>
            </a:extLst>
          </p:cNvPr>
          <p:cNvPicPr>
            <a:picLocks noChangeAspect="1"/>
          </p:cNvPicPr>
          <p:nvPr/>
        </p:nvPicPr>
        <p:blipFill rotWithShape="1">
          <a:blip r:embed="rId2"/>
          <a:srcRect l="18807" r="2" b="2"/>
          <a:stretch/>
        </p:blipFill>
        <p:spPr>
          <a:xfrm>
            <a:off x="20" y="10"/>
            <a:ext cx="6512527" cy="6857990"/>
          </a:xfrm>
          <a:prstGeom prst="rect">
            <a:avLst/>
          </a:prstGeom>
        </p:spPr>
      </p:pic>
      <p:cxnSp>
        <p:nvCxnSpPr>
          <p:cNvPr id="14" name="Straight Connector 13">
            <a:extLst>
              <a:ext uri="{FF2B5EF4-FFF2-40B4-BE49-F238E27FC236}">
                <a16:creationId xmlns:a16="http://schemas.microsoft.com/office/drawing/2014/main" id="{691422F5-4221-4812-AFD9-5479C6D60AD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437121" y="1031005"/>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66917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B8CCB57-4A06-0137-00D4-944FF8E95503}"/>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F4E96009-1DD1-F082-2D38-3BF1BC666E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1EA40D76-ED37-EF86-CFAA-B7E372D446A8}"/>
              </a:ext>
            </a:extLst>
          </p:cNvPr>
          <p:cNvSpPr>
            <a:spLocks noGrp="1"/>
          </p:cNvSpPr>
          <p:nvPr>
            <p:ph type="title"/>
          </p:nvPr>
        </p:nvSpPr>
        <p:spPr>
          <a:xfrm>
            <a:off x="7353038" y="1371599"/>
            <a:ext cx="3924562" cy="5141337"/>
          </a:xfrm>
        </p:spPr>
        <p:txBody>
          <a:bodyPr>
            <a:normAutofit fontScale="90000"/>
          </a:bodyPr>
          <a:lstStyle/>
          <a:p>
            <a:r>
              <a:rPr lang="es-ES" sz="2000" dirty="0"/>
              <a:t>«Ten ánimo, </a:t>
            </a:r>
            <a:r>
              <a:rPr lang="es-ES" sz="2000" dirty="0" err="1"/>
              <a:t>Asenet</a:t>
            </a:r>
            <a:r>
              <a:rPr lang="es-ES" sz="2000" dirty="0"/>
              <a:t>; el Señor ha escuchado las palabras de tu confesión. Ten ánimo, </a:t>
            </a:r>
            <a:r>
              <a:rPr lang="es-ES" sz="2000" dirty="0" err="1"/>
              <a:t>Asenet</a:t>
            </a:r>
            <a:r>
              <a:rPr lang="es-ES" sz="2000" dirty="0"/>
              <a:t>, porque tu nombre está escrito en el libro de la vida y no será borrado jamás. A partir de hoy vas a ser renovada, remodelada y revivificada; vas a comer el pan de vida y a beber la copa de la inmortalidad y serás ungida con la unción de la incorruptibilidad. Ya no serás llamada </a:t>
            </a:r>
            <a:r>
              <a:rPr lang="es-ES" sz="2000" dirty="0" err="1"/>
              <a:t>Asenet</a:t>
            </a:r>
            <a:r>
              <a:rPr lang="es-ES" sz="2000" dirty="0"/>
              <a:t>, sino que tu nombre será “Ciudad de refugio, ya que en ti se refugiarán muchas naciones, y bajo tus alas se abrigarán muchos pueblos, y en tu muralla serán protegidos quienes se unan a Dios a través de la conversión», </a:t>
            </a:r>
            <a:r>
              <a:rPr lang="es-ES" sz="2000" i="1" dirty="0" err="1"/>
              <a:t>JyA</a:t>
            </a:r>
            <a:r>
              <a:rPr lang="es-ES" sz="2000" dirty="0"/>
              <a:t>, 15,1.</a:t>
            </a:r>
          </a:p>
        </p:txBody>
      </p:sp>
      <p:pic>
        <p:nvPicPr>
          <p:cNvPr id="5" name="Marcador de contenido 4" descr="Un grupo de personas sentadas en un sillón&#10;&#10;Descripción generada automáticamente con confianza media">
            <a:extLst>
              <a:ext uri="{FF2B5EF4-FFF2-40B4-BE49-F238E27FC236}">
                <a16:creationId xmlns:a16="http://schemas.microsoft.com/office/drawing/2014/main" id="{E3A57747-E75E-7838-6B2A-D05AAC00FF9B}"/>
              </a:ext>
            </a:extLst>
          </p:cNvPr>
          <p:cNvPicPr>
            <a:picLocks noChangeAspect="1"/>
          </p:cNvPicPr>
          <p:nvPr/>
        </p:nvPicPr>
        <p:blipFill rotWithShape="1">
          <a:blip r:embed="rId2"/>
          <a:srcRect l="18807" r="2" b="2"/>
          <a:stretch/>
        </p:blipFill>
        <p:spPr>
          <a:xfrm>
            <a:off x="20" y="10"/>
            <a:ext cx="6512527" cy="6857990"/>
          </a:xfrm>
          <a:prstGeom prst="rect">
            <a:avLst/>
          </a:prstGeom>
        </p:spPr>
      </p:pic>
      <p:cxnSp>
        <p:nvCxnSpPr>
          <p:cNvPr id="14" name="Straight Connector 13">
            <a:extLst>
              <a:ext uri="{FF2B5EF4-FFF2-40B4-BE49-F238E27FC236}">
                <a16:creationId xmlns:a16="http://schemas.microsoft.com/office/drawing/2014/main" id="{1DBAD4A6-1A7C-8ED2-4095-41D8548439A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437121" y="1031005"/>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26719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5687BAD-CF31-5B3D-0724-849EE706DB85}"/>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022622D-01FF-7043-E917-EB82E5B7F6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72FAECBF-DB0E-F3AC-C621-855E132A170B}"/>
              </a:ext>
            </a:extLst>
          </p:cNvPr>
          <p:cNvSpPr>
            <a:spLocks noGrp="1"/>
          </p:cNvSpPr>
          <p:nvPr>
            <p:ph type="title"/>
          </p:nvPr>
        </p:nvSpPr>
        <p:spPr>
          <a:xfrm>
            <a:off x="7318532" y="1164565"/>
            <a:ext cx="3924562" cy="5141337"/>
          </a:xfrm>
        </p:spPr>
        <p:txBody>
          <a:bodyPr>
            <a:normAutofit fontScale="90000"/>
          </a:bodyPr>
          <a:lstStyle/>
          <a:p>
            <a:r>
              <a:rPr lang="es-ES" sz="2000" dirty="0"/>
              <a:t>¿Qué viene después del lavatorio de los pies en el Evangelio de Juan?</a:t>
            </a:r>
            <a:br>
              <a:rPr lang="es-ES" sz="2000" dirty="0"/>
            </a:br>
            <a:r>
              <a:rPr lang="es-ES" sz="2000" dirty="0"/>
              <a:t>Los discursos de despedida:</a:t>
            </a:r>
            <a:br>
              <a:rPr lang="es-ES" sz="2000" dirty="0"/>
            </a:br>
            <a:br>
              <a:rPr lang="es-ES" sz="2000" dirty="0"/>
            </a:br>
            <a:r>
              <a:rPr lang="es-ES" sz="2000" dirty="0"/>
              <a:t>a. Me voy a prepararos sitio en la </a:t>
            </a:r>
            <a:r>
              <a:rPr lang="es-ES" sz="2000" i="1" dirty="0"/>
              <a:t>casa</a:t>
            </a:r>
            <a:r>
              <a:rPr lang="es-ES" sz="2000" dirty="0"/>
              <a:t> de mi Padre (</a:t>
            </a:r>
            <a:r>
              <a:rPr lang="es-ES" sz="2000" dirty="0" err="1"/>
              <a:t>Jn</a:t>
            </a:r>
            <a:r>
              <a:rPr lang="es-ES" sz="2000" dirty="0"/>
              <a:t> 14).</a:t>
            </a:r>
            <a:br>
              <a:rPr lang="es-ES" sz="2000" dirty="0"/>
            </a:br>
            <a:br>
              <a:rPr lang="es-ES" sz="2000" dirty="0"/>
            </a:br>
            <a:r>
              <a:rPr lang="es-ES" sz="2000" dirty="0"/>
              <a:t>b. La imagen de la vid y los sarmientos (</a:t>
            </a:r>
            <a:r>
              <a:rPr lang="es-ES" sz="2000" dirty="0" err="1"/>
              <a:t>Jn</a:t>
            </a:r>
            <a:r>
              <a:rPr lang="es-ES" sz="2000" dirty="0"/>
              <a:t> 15).</a:t>
            </a:r>
            <a:br>
              <a:rPr lang="es-ES" sz="2000" dirty="0"/>
            </a:br>
            <a:br>
              <a:rPr lang="es-ES" sz="2000" dirty="0"/>
            </a:br>
            <a:r>
              <a:rPr lang="es-ES" sz="2000" dirty="0"/>
              <a:t>c. Rezar por la relación de los discípulos con el mundo, que les va a </a:t>
            </a:r>
            <a:r>
              <a:rPr lang="es-ES" sz="2000" i="1" dirty="0"/>
              <a:t>perseguir</a:t>
            </a:r>
            <a:r>
              <a:rPr lang="es-ES" sz="2000" dirty="0"/>
              <a:t> (</a:t>
            </a:r>
            <a:r>
              <a:rPr lang="es-ES" sz="2000" dirty="0" err="1"/>
              <a:t>Jn</a:t>
            </a:r>
            <a:r>
              <a:rPr lang="es-ES" sz="2000" dirty="0"/>
              <a:t> 16).</a:t>
            </a:r>
            <a:br>
              <a:rPr lang="es-ES" sz="2000" dirty="0"/>
            </a:br>
            <a:br>
              <a:rPr lang="es-ES" sz="2000" dirty="0"/>
            </a:br>
            <a:r>
              <a:rPr lang="es-ES" sz="2000" dirty="0"/>
              <a:t>Todo habla de la relación de Jesús con los Doce: ellos pertenecen a la misma casa y son prolongación de la vida, ministerio, alegría y sufrimiento de Jesús. </a:t>
            </a:r>
            <a:r>
              <a:rPr lang="es-ES" sz="2000" b="1" dirty="0"/>
              <a:t>Significado eucarístico de la vida.</a:t>
            </a:r>
          </a:p>
        </p:txBody>
      </p:sp>
      <p:pic>
        <p:nvPicPr>
          <p:cNvPr id="5" name="Marcador de contenido 4" descr="Un grupo de personas sentadas en un sillón&#10;&#10;Descripción generada automáticamente con confianza media">
            <a:extLst>
              <a:ext uri="{FF2B5EF4-FFF2-40B4-BE49-F238E27FC236}">
                <a16:creationId xmlns:a16="http://schemas.microsoft.com/office/drawing/2014/main" id="{D9808A54-8E8D-8964-CD58-E885E93E1A89}"/>
              </a:ext>
            </a:extLst>
          </p:cNvPr>
          <p:cNvPicPr>
            <a:picLocks noChangeAspect="1"/>
          </p:cNvPicPr>
          <p:nvPr/>
        </p:nvPicPr>
        <p:blipFill rotWithShape="1">
          <a:blip r:embed="rId2"/>
          <a:srcRect l="18807" r="2" b="2"/>
          <a:stretch/>
        </p:blipFill>
        <p:spPr>
          <a:xfrm>
            <a:off x="20" y="10"/>
            <a:ext cx="6512527" cy="6857990"/>
          </a:xfrm>
          <a:prstGeom prst="rect">
            <a:avLst/>
          </a:prstGeom>
        </p:spPr>
      </p:pic>
      <p:cxnSp>
        <p:nvCxnSpPr>
          <p:cNvPr id="14" name="Straight Connector 13">
            <a:extLst>
              <a:ext uri="{FF2B5EF4-FFF2-40B4-BE49-F238E27FC236}">
                <a16:creationId xmlns:a16="http://schemas.microsoft.com/office/drawing/2014/main" id="{04D07036-D9E0-10BF-CEF2-4BE85EE6A4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437121" y="1031005"/>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60313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E71FE95-5EED-D640-BA7D-FC1C2BEE08F6}"/>
              </a:ext>
            </a:extLst>
          </p:cNvPr>
          <p:cNvSpPr>
            <a:spLocks noGrp="1"/>
          </p:cNvSpPr>
          <p:nvPr>
            <p:ph type="title"/>
          </p:nvPr>
        </p:nvSpPr>
        <p:spPr>
          <a:xfrm>
            <a:off x="7353038" y="1371600"/>
            <a:ext cx="3924562" cy="2501656"/>
          </a:xfrm>
        </p:spPr>
        <p:txBody>
          <a:bodyPr vert="horz" lIns="91440" tIns="45720" rIns="91440" bIns="45720" rtlCol="0">
            <a:normAutofit fontScale="90000"/>
          </a:bodyPr>
          <a:lstStyle/>
          <a:p>
            <a:r>
              <a:rPr lang="en-US" dirty="0"/>
              <a:t>«El que come mi pan ha </a:t>
            </a:r>
            <a:r>
              <a:rPr lang="en-US" dirty="0" err="1"/>
              <a:t>alzado</a:t>
            </a:r>
            <a:r>
              <a:rPr lang="en-US" dirty="0"/>
              <a:t> contra </a:t>
            </a:r>
            <a:r>
              <a:rPr lang="en-US" dirty="0" err="1"/>
              <a:t>mí</a:t>
            </a:r>
            <a:r>
              <a:rPr lang="en-US" dirty="0"/>
              <a:t> </a:t>
            </a:r>
            <a:r>
              <a:rPr lang="en-US" dirty="0" err="1"/>
              <a:t>su</a:t>
            </a:r>
            <a:r>
              <a:rPr lang="en-US" dirty="0"/>
              <a:t> </a:t>
            </a:r>
            <a:r>
              <a:rPr lang="en-US" dirty="0" err="1"/>
              <a:t>talón</a:t>
            </a:r>
            <a:r>
              <a:rPr lang="en-US" dirty="0"/>
              <a:t>» (Jn 13,21-30).</a:t>
            </a:r>
            <a:br>
              <a:rPr lang="en-US" dirty="0"/>
            </a:br>
            <a:br>
              <a:rPr lang="en-US" dirty="0"/>
            </a:br>
            <a:r>
              <a:rPr lang="en-US" sz="1800" dirty="0" err="1"/>
              <a:t>Gn</a:t>
            </a:r>
            <a:r>
              <a:rPr lang="en-US" sz="1800" dirty="0"/>
              <a:t> 3,15: la </a:t>
            </a:r>
            <a:r>
              <a:rPr lang="en-US" sz="1800" dirty="0" err="1"/>
              <a:t>mujer</a:t>
            </a:r>
            <a:r>
              <a:rPr lang="en-US" sz="1800" dirty="0"/>
              <a:t> y la </a:t>
            </a:r>
            <a:r>
              <a:rPr lang="en-US" sz="1800" dirty="0" err="1"/>
              <a:t>serpiente</a:t>
            </a:r>
            <a:r>
              <a:rPr lang="en-US" sz="1800" dirty="0"/>
              <a:t> </a:t>
            </a:r>
            <a:br>
              <a:rPr lang="en-US" dirty="0"/>
            </a:br>
            <a:br>
              <a:rPr lang="en-US" dirty="0"/>
            </a:br>
            <a:r>
              <a:rPr lang="en-US" dirty="0"/>
              <a:t>La </a:t>
            </a:r>
            <a:r>
              <a:rPr lang="en-US" dirty="0" err="1"/>
              <a:t>traición</a:t>
            </a:r>
            <a:r>
              <a:rPr lang="en-US" dirty="0"/>
              <a:t> de Judas</a:t>
            </a:r>
          </a:p>
        </p:txBody>
      </p:sp>
      <p:pic>
        <p:nvPicPr>
          <p:cNvPr id="5" name="Marcador de contenido 4" descr="Un dibujo de una persona&#10;&#10;Descripción generada automáticamente con confianza baja">
            <a:extLst>
              <a:ext uri="{FF2B5EF4-FFF2-40B4-BE49-F238E27FC236}">
                <a16:creationId xmlns:a16="http://schemas.microsoft.com/office/drawing/2014/main" id="{63590511-AA05-7D47-B751-3C6AEE41B1C5}"/>
              </a:ext>
            </a:extLst>
          </p:cNvPr>
          <p:cNvPicPr>
            <a:picLocks noChangeAspect="1"/>
          </p:cNvPicPr>
          <p:nvPr/>
        </p:nvPicPr>
        <p:blipFill rotWithShape="1">
          <a:blip r:embed="rId2"/>
          <a:srcRect l="13637" r="19652" b="1"/>
          <a:stretch/>
        </p:blipFill>
        <p:spPr>
          <a:xfrm>
            <a:off x="20" y="10"/>
            <a:ext cx="6512527" cy="6857990"/>
          </a:xfrm>
          <a:prstGeom prst="rect">
            <a:avLst/>
          </a:prstGeom>
        </p:spPr>
      </p:pic>
      <p:cxnSp>
        <p:nvCxnSpPr>
          <p:cNvPr id="27" name="Straight Connector 26">
            <a:extLst>
              <a:ext uri="{FF2B5EF4-FFF2-40B4-BE49-F238E27FC236}">
                <a16:creationId xmlns:a16="http://schemas.microsoft.com/office/drawing/2014/main" id="{691422F5-4221-4812-AFD9-5479C6D60AD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437121" y="1031005"/>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72882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8E136E2-BF96-DD35-EA16-47536A441104}"/>
            </a:ext>
          </a:extLst>
        </p:cNvPr>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F3932303-8C18-864D-44F3-829BD100A7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AFBB3CA0-FEFC-F387-E186-A30A8651C77E}"/>
              </a:ext>
            </a:extLst>
          </p:cNvPr>
          <p:cNvSpPr>
            <a:spLocks noGrp="1"/>
          </p:cNvSpPr>
          <p:nvPr>
            <p:ph type="title"/>
          </p:nvPr>
        </p:nvSpPr>
        <p:spPr>
          <a:xfrm>
            <a:off x="7353038" y="1371600"/>
            <a:ext cx="3924562" cy="2501656"/>
          </a:xfrm>
        </p:spPr>
        <p:txBody>
          <a:bodyPr vert="horz" lIns="91440" tIns="45720" rIns="91440" bIns="45720" rtlCol="0">
            <a:normAutofit fontScale="90000"/>
          </a:bodyPr>
          <a:lstStyle/>
          <a:p>
            <a:r>
              <a:rPr lang="en-US" dirty="0"/>
              <a:t>«</a:t>
            </a:r>
            <a:r>
              <a:rPr lang="en-US" dirty="0" err="1"/>
              <a:t>Aquel</a:t>
            </a:r>
            <a:r>
              <a:rPr lang="en-US" dirty="0"/>
              <a:t> a </a:t>
            </a:r>
            <a:r>
              <a:rPr lang="en-US" dirty="0" err="1"/>
              <a:t>quien</a:t>
            </a:r>
            <a:r>
              <a:rPr lang="en-US" dirty="0"/>
              <a:t> </a:t>
            </a:r>
            <a:r>
              <a:rPr lang="en-US" dirty="0" err="1"/>
              <a:t>dé</a:t>
            </a:r>
            <a:r>
              <a:rPr lang="en-US" dirty="0"/>
              <a:t> (</a:t>
            </a:r>
            <a:r>
              <a:rPr lang="en-US" i="1" dirty="0" err="1"/>
              <a:t>doso</a:t>
            </a:r>
            <a:r>
              <a:rPr lang="en-US" dirty="0"/>
              <a:t>) </a:t>
            </a:r>
            <a:r>
              <a:rPr lang="en-US" dirty="0" err="1"/>
              <a:t>el</a:t>
            </a:r>
            <a:r>
              <a:rPr lang="en-US" dirty="0"/>
              <a:t> </a:t>
            </a:r>
            <a:r>
              <a:rPr lang="en-US" dirty="0" err="1"/>
              <a:t>bocado</a:t>
            </a:r>
            <a:r>
              <a:rPr lang="en-US" dirty="0"/>
              <a:t> que </a:t>
            </a:r>
            <a:r>
              <a:rPr lang="en-US" dirty="0" err="1"/>
              <a:t>voy</a:t>
            </a:r>
            <a:r>
              <a:rPr lang="en-US" dirty="0"/>
              <a:t> a </a:t>
            </a:r>
            <a:r>
              <a:rPr lang="en-US" dirty="0" err="1"/>
              <a:t>mojar</a:t>
            </a:r>
            <a:r>
              <a:rPr lang="en-US" dirty="0"/>
              <a:t>» (Jn 13,26).</a:t>
            </a:r>
            <a:br>
              <a:rPr lang="en-US" dirty="0"/>
            </a:br>
            <a:br>
              <a:rPr lang="en-US" dirty="0"/>
            </a:br>
            <a:br>
              <a:rPr lang="en-US" dirty="0"/>
            </a:br>
            <a:r>
              <a:rPr lang="en-US" dirty="0"/>
              <a:t>La </a:t>
            </a:r>
            <a:r>
              <a:rPr lang="en-US" dirty="0" err="1"/>
              <a:t>traición</a:t>
            </a:r>
            <a:r>
              <a:rPr lang="en-US" dirty="0"/>
              <a:t> de Judas</a:t>
            </a:r>
          </a:p>
        </p:txBody>
      </p:sp>
      <p:pic>
        <p:nvPicPr>
          <p:cNvPr id="5" name="Marcador de contenido 4" descr="Un dibujo de una persona&#10;&#10;Descripción generada automáticamente con confianza baja">
            <a:extLst>
              <a:ext uri="{FF2B5EF4-FFF2-40B4-BE49-F238E27FC236}">
                <a16:creationId xmlns:a16="http://schemas.microsoft.com/office/drawing/2014/main" id="{1800A42B-DC22-88CB-9B6C-69D3EBD22872}"/>
              </a:ext>
            </a:extLst>
          </p:cNvPr>
          <p:cNvPicPr>
            <a:picLocks noChangeAspect="1"/>
          </p:cNvPicPr>
          <p:nvPr/>
        </p:nvPicPr>
        <p:blipFill rotWithShape="1">
          <a:blip r:embed="rId2"/>
          <a:srcRect l="13637" r="19652" b="1"/>
          <a:stretch/>
        </p:blipFill>
        <p:spPr>
          <a:xfrm>
            <a:off x="20" y="10"/>
            <a:ext cx="6512527" cy="6857990"/>
          </a:xfrm>
          <a:prstGeom prst="rect">
            <a:avLst/>
          </a:prstGeom>
        </p:spPr>
      </p:pic>
      <p:cxnSp>
        <p:nvCxnSpPr>
          <p:cNvPr id="27" name="Straight Connector 26">
            <a:extLst>
              <a:ext uri="{FF2B5EF4-FFF2-40B4-BE49-F238E27FC236}">
                <a16:creationId xmlns:a16="http://schemas.microsoft.com/office/drawing/2014/main" id="{4B006CD6-E177-D103-CB6B-A56DF17FDA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437121" y="1031005"/>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06859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5F6EE84B-3AAB-7B47-A5AB-854A0C631BFF}"/>
              </a:ext>
            </a:extLst>
          </p:cNvPr>
          <p:cNvSpPr>
            <a:spLocks noGrp="1"/>
          </p:cNvSpPr>
          <p:nvPr>
            <p:ph type="title"/>
          </p:nvPr>
        </p:nvSpPr>
        <p:spPr>
          <a:xfrm>
            <a:off x="7353038" y="1371600"/>
            <a:ext cx="3924562" cy="1314443"/>
          </a:xfrm>
        </p:spPr>
        <p:txBody>
          <a:bodyPr>
            <a:normAutofit/>
          </a:bodyPr>
          <a:lstStyle/>
          <a:p>
            <a:r>
              <a:rPr lang="es-ES" dirty="0" err="1"/>
              <a:t>Sieger</a:t>
            </a:r>
            <a:r>
              <a:rPr lang="es-ES" dirty="0"/>
              <a:t> </a:t>
            </a:r>
            <a:r>
              <a:rPr lang="es-ES" dirty="0" err="1"/>
              <a:t>Koder</a:t>
            </a:r>
            <a:endParaRPr lang="es-ES" dirty="0"/>
          </a:p>
        </p:txBody>
      </p:sp>
      <p:pic>
        <p:nvPicPr>
          <p:cNvPr id="5" name="Marcador de contenido 4" descr="Imagen que contiene interior, comida, pequeño, tabla&#10;&#10;Descripción generada automáticamente">
            <a:extLst>
              <a:ext uri="{FF2B5EF4-FFF2-40B4-BE49-F238E27FC236}">
                <a16:creationId xmlns:a16="http://schemas.microsoft.com/office/drawing/2014/main" id="{B18A34BA-0FA4-8D44-A65E-961159C725C3}"/>
              </a:ext>
            </a:extLst>
          </p:cNvPr>
          <p:cNvPicPr>
            <a:picLocks noChangeAspect="1"/>
          </p:cNvPicPr>
          <p:nvPr/>
        </p:nvPicPr>
        <p:blipFill rotWithShape="1">
          <a:blip r:embed="rId2"/>
          <a:srcRect t="16546" r="-1" b="-1"/>
          <a:stretch/>
        </p:blipFill>
        <p:spPr>
          <a:xfrm>
            <a:off x="20" y="10"/>
            <a:ext cx="6512527" cy="6857990"/>
          </a:xfrm>
          <a:prstGeom prst="rect">
            <a:avLst/>
          </a:prstGeom>
        </p:spPr>
      </p:pic>
      <p:cxnSp>
        <p:nvCxnSpPr>
          <p:cNvPr id="14" name="Straight Connector 13">
            <a:extLst>
              <a:ext uri="{FF2B5EF4-FFF2-40B4-BE49-F238E27FC236}">
                <a16:creationId xmlns:a16="http://schemas.microsoft.com/office/drawing/2014/main" id="{691422F5-4221-4812-AFD9-5479C6D60AD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437121" y="1031005"/>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9" name="Content Placeholder 8">
            <a:extLst>
              <a:ext uri="{FF2B5EF4-FFF2-40B4-BE49-F238E27FC236}">
                <a16:creationId xmlns:a16="http://schemas.microsoft.com/office/drawing/2014/main" id="{677CF688-AB82-46AD-BD8B-9FACEBB578B0}"/>
              </a:ext>
            </a:extLst>
          </p:cNvPr>
          <p:cNvSpPr>
            <a:spLocks noGrp="1"/>
          </p:cNvSpPr>
          <p:nvPr>
            <p:ph idx="1"/>
          </p:nvPr>
        </p:nvSpPr>
        <p:spPr>
          <a:xfrm>
            <a:off x="7353037" y="2853369"/>
            <a:ext cx="3924562" cy="3088460"/>
          </a:xfrm>
        </p:spPr>
        <p:txBody>
          <a:bodyPr>
            <a:normAutofit/>
          </a:bodyPr>
          <a:lstStyle/>
          <a:p>
            <a:pPr marL="0" indent="0">
              <a:buNone/>
            </a:pPr>
            <a:r>
              <a:rPr lang="en-US" i="1" dirty="0"/>
              <a:t>El </a:t>
            </a:r>
            <a:r>
              <a:rPr lang="en-US" i="1" dirty="0" err="1"/>
              <a:t>lavatorio</a:t>
            </a:r>
            <a:r>
              <a:rPr lang="en-US" i="1" dirty="0"/>
              <a:t> de pies.</a:t>
            </a:r>
          </a:p>
        </p:txBody>
      </p:sp>
      <p:sp>
        <p:nvSpPr>
          <p:cNvPr id="3" name="CuadroTexto 2">
            <a:extLst>
              <a:ext uri="{FF2B5EF4-FFF2-40B4-BE49-F238E27FC236}">
                <a16:creationId xmlns:a16="http://schemas.microsoft.com/office/drawing/2014/main" id="{735950CD-8054-6361-326A-6B7905AC3F4B}"/>
              </a:ext>
            </a:extLst>
          </p:cNvPr>
          <p:cNvSpPr txBox="1"/>
          <p:nvPr/>
        </p:nvSpPr>
        <p:spPr>
          <a:xfrm>
            <a:off x="6694098" y="3455075"/>
            <a:ext cx="4948488" cy="2585323"/>
          </a:xfrm>
          <a:prstGeom prst="rect">
            <a:avLst/>
          </a:prstGeom>
          <a:noFill/>
        </p:spPr>
        <p:txBody>
          <a:bodyPr wrap="square" rtlCol="0">
            <a:spAutoFit/>
          </a:bodyPr>
          <a:lstStyle/>
          <a:p>
            <a:endParaRPr lang="es-ES" dirty="0"/>
          </a:p>
          <a:p>
            <a:r>
              <a:rPr lang="es-ES" dirty="0"/>
              <a:t>Esquema del relato:</a:t>
            </a:r>
          </a:p>
          <a:p>
            <a:pPr marL="342900" indent="-342900">
              <a:buAutoNum type="alphaLcPeriod"/>
            </a:pPr>
            <a:r>
              <a:rPr lang="es-ES" dirty="0"/>
              <a:t>Lavatorio de los pies (</a:t>
            </a:r>
            <a:r>
              <a:rPr lang="es-ES" dirty="0" err="1"/>
              <a:t>Jn</a:t>
            </a:r>
            <a:r>
              <a:rPr lang="es-ES" dirty="0"/>
              <a:t> 13,1-20)</a:t>
            </a:r>
          </a:p>
          <a:p>
            <a:pPr marL="342900" indent="-342900">
              <a:buAutoNum type="alphaLcPeriod"/>
            </a:pPr>
            <a:r>
              <a:rPr lang="es-ES" dirty="0"/>
              <a:t>Celebración Eucaristía, bajo el signo de la traición (</a:t>
            </a:r>
            <a:r>
              <a:rPr lang="es-ES" dirty="0" err="1"/>
              <a:t>Jn</a:t>
            </a:r>
            <a:r>
              <a:rPr lang="es-ES" dirty="0"/>
              <a:t> 13,21-30).</a:t>
            </a:r>
          </a:p>
          <a:p>
            <a:endParaRPr lang="es-ES" dirty="0"/>
          </a:p>
          <a:p>
            <a:endParaRPr lang="es-ES" dirty="0"/>
          </a:p>
          <a:p>
            <a:endParaRPr lang="es-ES" dirty="0"/>
          </a:p>
          <a:p>
            <a:endParaRPr lang="es-ES" dirty="0"/>
          </a:p>
        </p:txBody>
      </p:sp>
    </p:spTree>
    <p:extLst>
      <p:ext uri="{BB962C8B-B14F-4D97-AF65-F5344CB8AC3E}">
        <p14:creationId xmlns:p14="http://schemas.microsoft.com/office/powerpoint/2010/main" val="38103345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2D62695-CD71-C94D-3F89-13665BBBA09D}"/>
            </a:ext>
          </a:extLst>
        </p:cNvPr>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7A447483-2991-2C79-7505-E02F9C22CB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553865AD-5123-CFB2-F2E3-C568F1B59175}"/>
              </a:ext>
            </a:extLst>
          </p:cNvPr>
          <p:cNvSpPr>
            <a:spLocks noGrp="1"/>
          </p:cNvSpPr>
          <p:nvPr>
            <p:ph type="title"/>
          </p:nvPr>
        </p:nvSpPr>
        <p:spPr>
          <a:xfrm>
            <a:off x="7353038" y="1371599"/>
            <a:ext cx="3924562" cy="3027863"/>
          </a:xfrm>
        </p:spPr>
        <p:txBody>
          <a:bodyPr vert="horz" lIns="91440" tIns="45720" rIns="91440" bIns="45720" rtlCol="0">
            <a:normAutofit fontScale="90000"/>
          </a:bodyPr>
          <a:lstStyle/>
          <a:p>
            <a:r>
              <a:rPr lang="en-US" dirty="0"/>
              <a:t>«Y, </a:t>
            </a:r>
            <a:r>
              <a:rPr lang="en-US" dirty="0" err="1"/>
              <a:t>mojando</a:t>
            </a:r>
            <a:r>
              <a:rPr lang="en-US" dirty="0"/>
              <a:t> </a:t>
            </a:r>
            <a:r>
              <a:rPr lang="en-US" dirty="0" err="1"/>
              <a:t>el</a:t>
            </a:r>
            <a:r>
              <a:rPr lang="en-US" dirty="0"/>
              <a:t> </a:t>
            </a:r>
            <a:r>
              <a:rPr lang="en-US" dirty="0" err="1"/>
              <a:t>bocado</a:t>
            </a:r>
            <a:r>
              <a:rPr lang="en-US" dirty="0"/>
              <a:t>, lo </a:t>
            </a:r>
            <a:r>
              <a:rPr lang="en-US" dirty="0" err="1"/>
              <a:t>toma</a:t>
            </a:r>
            <a:r>
              <a:rPr lang="en-US" dirty="0"/>
              <a:t> (</a:t>
            </a:r>
            <a:r>
              <a:rPr lang="en-US" i="1" dirty="0" err="1"/>
              <a:t>baksas</a:t>
            </a:r>
            <a:r>
              <a:rPr lang="en-US" dirty="0"/>
              <a:t>) y se lo da (</a:t>
            </a:r>
            <a:r>
              <a:rPr lang="en-US" i="1" dirty="0" err="1"/>
              <a:t>lambanei</a:t>
            </a:r>
            <a:r>
              <a:rPr lang="en-US" dirty="0"/>
              <a:t>) a Judas» (Jn 13,26).</a:t>
            </a:r>
            <a:br>
              <a:rPr lang="en-US" dirty="0"/>
            </a:br>
            <a:br>
              <a:rPr lang="en-US" dirty="0"/>
            </a:br>
            <a:br>
              <a:rPr lang="en-US" dirty="0"/>
            </a:br>
            <a:r>
              <a:rPr lang="en-US" dirty="0"/>
              <a:t>Los </a:t>
            </a:r>
            <a:r>
              <a:rPr lang="en-US" dirty="0" err="1"/>
              <a:t>verbos</a:t>
            </a:r>
            <a:r>
              <a:rPr lang="en-US" dirty="0"/>
              <a:t> de la </a:t>
            </a:r>
            <a:r>
              <a:rPr lang="en-US" dirty="0" err="1"/>
              <a:t>Pasión</a:t>
            </a:r>
            <a:r>
              <a:rPr lang="en-US" dirty="0"/>
              <a:t> de Jesús.</a:t>
            </a:r>
          </a:p>
        </p:txBody>
      </p:sp>
      <p:pic>
        <p:nvPicPr>
          <p:cNvPr id="5" name="Marcador de contenido 4" descr="Un dibujo de una persona&#10;&#10;Descripción generada automáticamente con confianza baja">
            <a:extLst>
              <a:ext uri="{FF2B5EF4-FFF2-40B4-BE49-F238E27FC236}">
                <a16:creationId xmlns:a16="http://schemas.microsoft.com/office/drawing/2014/main" id="{FC4CAC97-8576-5202-6DA3-21CD78A4C269}"/>
              </a:ext>
            </a:extLst>
          </p:cNvPr>
          <p:cNvPicPr>
            <a:picLocks noChangeAspect="1"/>
          </p:cNvPicPr>
          <p:nvPr/>
        </p:nvPicPr>
        <p:blipFill rotWithShape="1">
          <a:blip r:embed="rId2"/>
          <a:srcRect l="13637" r="19652" b="1"/>
          <a:stretch/>
        </p:blipFill>
        <p:spPr>
          <a:xfrm>
            <a:off x="20" y="10"/>
            <a:ext cx="6512527" cy="6857990"/>
          </a:xfrm>
          <a:prstGeom prst="rect">
            <a:avLst/>
          </a:prstGeom>
        </p:spPr>
      </p:pic>
      <p:cxnSp>
        <p:nvCxnSpPr>
          <p:cNvPr id="27" name="Straight Connector 26">
            <a:extLst>
              <a:ext uri="{FF2B5EF4-FFF2-40B4-BE49-F238E27FC236}">
                <a16:creationId xmlns:a16="http://schemas.microsoft.com/office/drawing/2014/main" id="{6BE741EF-6628-1B50-DF21-E9A13AB0A0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437121" y="1031005"/>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71076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1BF50DC-042E-EF70-69EB-C64C8C1E7861}"/>
            </a:ext>
          </a:extLst>
        </p:cNvPr>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44662894-22C4-802D-D113-61802CFF93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C9E5444B-276E-9D83-BA4E-117E8A9DA022}"/>
              </a:ext>
            </a:extLst>
          </p:cNvPr>
          <p:cNvSpPr>
            <a:spLocks noGrp="1"/>
          </p:cNvSpPr>
          <p:nvPr>
            <p:ph type="title"/>
          </p:nvPr>
        </p:nvSpPr>
        <p:spPr>
          <a:xfrm>
            <a:off x="7353038" y="1371599"/>
            <a:ext cx="3924562" cy="3027863"/>
          </a:xfrm>
        </p:spPr>
        <p:txBody>
          <a:bodyPr vert="horz" lIns="91440" tIns="45720" rIns="91440" bIns="45720" rtlCol="0">
            <a:normAutofit fontScale="90000"/>
          </a:bodyPr>
          <a:lstStyle/>
          <a:p>
            <a:r>
              <a:rPr lang="en-US" dirty="0"/>
              <a:t>«En </a:t>
            </a:r>
            <a:r>
              <a:rPr lang="en-US" dirty="0" err="1"/>
              <a:t>cuanto</a:t>
            </a:r>
            <a:r>
              <a:rPr lang="en-US" dirty="0"/>
              <a:t> </a:t>
            </a:r>
            <a:r>
              <a:rPr lang="en-US" dirty="0" err="1"/>
              <a:t>tomó</a:t>
            </a:r>
            <a:r>
              <a:rPr lang="en-US" dirty="0"/>
              <a:t> (</a:t>
            </a:r>
            <a:r>
              <a:rPr lang="en-US" i="1" dirty="0" err="1"/>
              <a:t>labon</a:t>
            </a:r>
            <a:r>
              <a:rPr lang="en-US" dirty="0"/>
              <a:t>) Judas </a:t>
            </a:r>
            <a:r>
              <a:rPr lang="en-US" dirty="0" err="1"/>
              <a:t>el</a:t>
            </a:r>
            <a:r>
              <a:rPr lang="en-US" dirty="0"/>
              <a:t> </a:t>
            </a:r>
            <a:r>
              <a:rPr lang="en-US" dirty="0" err="1"/>
              <a:t>bocado</a:t>
            </a:r>
            <a:r>
              <a:rPr lang="en-US" dirty="0"/>
              <a:t>, </a:t>
            </a:r>
            <a:r>
              <a:rPr lang="en-US" dirty="0" err="1"/>
              <a:t>salió</a:t>
            </a:r>
            <a:r>
              <a:rPr lang="en-US" dirty="0"/>
              <a:t>» (Jn 13,30).</a:t>
            </a:r>
            <a:br>
              <a:rPr lang="en-US" dirty="0"/>
            </a:br>
            <a:br>
              <a:rPr lang="en-US" dirty="0"/>
            </a:br>
            <a:br>
              <a:rPr lang="en-US" dirty="0"/>
            </a:br>
            <a:r>
              <a:rPr lang="en-US" dirty="0"/>
              <a:t>No dice que se lo </a:t>
            </a:r>
            <a:r>
              <a:rPr lang="en-US" dirty="0" err="1"/>
              <a:t>comiera</a:t>
            </a:r>
            <a:r>
              <a:rPr lang="en-US" dirty="0"/>
              <a:t>,…</a:t>
            </a:r>
          </a:p>
        </p:txBody>
      </p:sp>
      <p:pic>
        <p:nvPicPr>
          <p:cNvPr id="5" name="Marcador de contenido 4" descr="Un dibujo de una persona&#10;&#10;Descripción generada automáticamente con confianza baja">
            <a:extLst>
              <a:ext uri="{FF2B5EF4-FFF2-40B4-BE49-F238E27FC236}">
                <a16:creationId xmlns:a16="http://schemas.microsoft.com/office/drawing/2014/main" id="{ED7A47C3-1884-C6D0-F516-2669F00E8DFD}"/>
              </a:ext>
            </a:extLst>
          </p:cNvPr>
          <p:cNvPicPr>
            <a:picLocks noChangeAspect="1"/>
          </p:cNvPicPr>
          <p:nvPr/>
        </p:nvPicPr>
        <p:blipFill rotWithShape="1">
          <a:blip r:embed="rId2"/>
          <a:srcRect l="13637" r="19652" b="1"/>
          <a:stretch/>
        </p:blipFill>
        <p:spPr>
          <a:xfrm>
            <a:off x="20" y="10"/>
            <a:ext cx="6512527" cy="6857990"/>
          </a:xfrm>
          <a:prstGeom prst="rect">
            <a:avLst/>
          </a:prstGeom>
        </p:spPr>
      </p:pic>
      <p:cxnSp>
        <p:nvCxnSpPr>
          <p:cNvPr id="27" name="Straight Connector 26">
            <a:extLst>
              <a:ext uri="{FF2B5EF4-FFF2-40B4-BE49-F238E27FC236}">
                <a16:creationId xmlns:a16="http://schemas.microsoft.com/office/drawing/2014/main" id="{70A11DC3-5AE7-1F4A-3714-19E6EE839C0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437121" y="1031005"/>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54832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B9E4C10-349E-7526-E150-616512205BD1}"/>
            </a:ext>
          </a:extLst>
        </p:cNvPr>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5C8E3886-20BE-0BDF-2F00-C83423B067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5BD9B374-53D6-CA7E-9C9C-35288BC6D1BB}"/>
              </a:ext>
            </a:extLst>
          </p:cNvPr>
          <p:cNvSpPr>
            <a:spLocks noGrp="1"/>
          </p:cNvSpPr>
          <p:nvPr>
            <p:ph type="title"/>
          </p:nvPr>
        </p:nvSpPr>
        <p:spPr>
          <a:xfrm>
            <a:off x="7353038" y="1371599"/>
            <a:ext cx="3924562" cy="3027863"/>
          </a:xfrm>
        </p:spPr>
        <p:txBody>
          <a:bodyPr vert="horz" lIns="91440" tIns="45720" rIns="91440" bIns="45720" rtlCol="0">
            <a:normAutofit fontScale="90000"/>
          </a:bodyPr>
          <a:lstStyle/>
          <a:p>
            <a:r>
              <a:rPr lang="en-US" dirty="0"/>
              <a:t>«Era de </a:t>
            </a:r>
            <a:r>
              <a:rPr lang="en-US" dirty="0" err="1"/>
              <a:t>noche</a:t>
            </a:r>
            <a:r>
              <a:rPr lang="en-US" dirty="0"/>
              <a:t>» (Jn 13,30).</a:t>
            </a:r>
            <a:br>
              <a:rPr lang="en-US" dirty="0"/>
            </a:br>
            <a:br>
              <a:rPr lang="en-US" dirty="0"/>
            </a:br>
            <a:br>
              <a:rPr lang="en-US" dirty="0"/>
            </a:br>
            <a:br>
              <a:rPr lang="en-US" dirty="0"/>
            </a:br>
            <a:br>
              <a:rPr lang="en-US" dirty="0"/>
            </a:br>
            <a:br>
              <a:rPr lang="en-US" dirty="0"/>
            </a:br>
            <a:r>
              <a:rPr lang="en-US" sz="2200" dirty="0"/>
              <a:t>Judas se </a:t>
            </a:r>
            <a:r>
              <a:rPr lang="en-US" sz="2200" dirty="0" err="1"/>
              <a:t>adentra</a:t>
            </a:r>
            <a:r>
              <a:rPr lang="en-US" sz="2200" dirty="0"/>
              <a:t> </a:t>
            </a:r>
            <a:r>
              <a:rPr lang="en-US" sz="2200" dirty="0" err="1"/>
              <a:t>en</a:t>
            </a:r>
            <a:r>
              <a:rPr lang="en-US" sz="2200" dirty="0"/>
              <a:t> la </a:t>
            </a:r>
            <a:r>
              <a:rPr lang="en-US" sz="2200" dirty="0" err="1"/>
              <a:t>noche</a:t>
            </a:r>
            <a:r>
              <a:rPr lang="en-US" sz="2200" dirty="0"/>
              <a:t>, </a:t>
            </a:r>
            <a:r>
              <a:rPr lang="en-US" sz="2200" dirty="0" err="1"/>
              <a:t>en</a:t>
            </a:r>
            <a:r>
              <a:rPr lang="en-US" sz="2200" dirty="0"/>
              <a:t> la </a:t>
            </a:r>
            <a:r>
              <a:rPr lang="en-US" sz="2200" dirty="0" err="1"/>
              <a:t>tiniebla</a:t>
            </a:r>
            <a:r>
              <a:rPr lang="en-US" sz="2200" dirty="0"/>
              <a:t>, </a:t>
            </a:r>
            <a:r>
              <a:rPr lang="en-US" sz="2200" dirty="0" err="1"/>
              <a:t>donde</a:t>
            </a:r>
            <a:r>
              <a:rPr lang="en-US" sz="2200" dirty="0"/>
              <a:t> </a:t>
            </a:r>
            <a:r>
              <a:rPr lang="en-US" sz="2200" dirty="0" err="1"/>
              <a:t>entregará</a:t>
            </a:r>
            <a:r>
              <a:rPr lang="en-US" sz="2200" dirty="0"/>
              <a:t> </a:t>
            </a:r>
            <a:r>
              <a:rPr lang="en-US" sz="2200" dirty="0" err="1"/>
              <a:t>el</a:t>
            </a:r>
            <a:r>
              <a:rPr lang="en-US" sz="2200" dirty="0"/>
              <a:t> </a:t>
            </a:r>
            <a:r>
              <a:rPr lang="en-US" sz="2200" dirty="0" err="1"/>
              <a:t>cuerpo</a:t>
            </a:r>
            <a:r>
              <a:rPr lang="en-US" sz="2200" dirty="0"/>
              <a:t> de Jesús.</a:t>
            </a:r>
          </a:p>
        </p:txBody>
      </p:sp>
      <p:pic>
        <p:nvPicPr>
          <p:cNvPr id="5" name="Marcador de contenido 4" descr="Un dibujo de una persona&#10;&#10;Descripción generada automáticamente con confianza baja">
            <a:extLst>
              <a:ext uri="{FF2B5EF4-FFF2-40B4-BE49-F238E27FC236}">
                <a16:creationId xmlns:a16="http://schemas.microsoft.com/office/drawing/2014/main" id="{AEC9F26A-9CE7-F434-FA78-AF4209E63138}"/>
              </a:ext>
            </a:extLst>
          </p:cNvPr>
          <p:cNvPicPr>
            <a:picLocks noChangeAspect="1"/>
          </p:cNvPicPr>
          <p:nvPr/>
        </p:nvPicPr>
        <p:blipFill rotWithShape="1">
          <a:blip r:embed="rId2"/>
          <a:srcRect l="13637" r="19652" b="1"/>
          <a:stretch/>
        </p:blipFill>
        <p:spPr>
          <a:xfrm>
            <a:off x="20" y="10"/>
            <a:ext cx="6512527" cy="6857990"/>
          </a:xfrm>
          <a:prstGeom prst="rect">
            <a:avLst/>
          </a:prstGeom>
        </p:spPr>
      </p:pic>
      <p:cxnSp>
        <p:nvCxnSpPr>
          <p:cNvPr id="27" name="Straight Connector 26">
            <a:extLst>
              <a:ext uri="{FF2B5EF4-FFF2-40B4-BE49-F238E27FC236}">
                <a16:creationId xmlns:a16="http://schemas.microsoft.com/office/drawing/2014/main" id="{BAF42A06-548D-1DF8-30B7-664DE07DBFF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437121" y="1031005"/>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4216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314C42B-7D30-5A0E-39DD-AD4174C24B97}"/>
            </a:ext>
          </a:extLst>
        </p:cNvPr>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05989FDE-9FEB-DB1E-85B5-AA96C28103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agen 6" descr="Imagen que contiene grupo, hombre, viejo, foto&#10;&#10;Descripción generada automáticamente">
            <a:extLst>
              <a:ext uri="{FF2B5EF4-FFF2-40B4-BE49-F238E27FC236}">
                <a16:creationId xmlns:a16="http://schemas.microsoft.com/office/drawing/2014/main" id="{EAB2AD46-B1CF-4147-49FD-6FFCF1EA48A1}"/>
              </a:ext>
            </a:extLst>
          </p:cNvPr>
          <p:cNvPicPr>
            <a:picLocks noChangeAspect="1"/>
          </p:cNvPicPr>
          <p:nvPr/>
        </p:nvPicPr>
        <p:blipFill rotWithShape="1">
          <a:blip r:embed="rId2"/>
          <a:srcRect r="-1" b="24324"/>
          <a:stretch/>
        </p:blipFill>
        <p:spPr>
          <a:xfrm>
            <a:off x="20" y="10"/>
            <a:ext cx="12191979" cy="6857990"/>
          </a:xfrm>
          <a:prstGeom prst="rect">
            <a:avLst/>
          </a:prstGeom>
        </p:spPr>
      </p:pic>
      <p:sp>
        <p:nvSpPr>
          <p:cNvPr id="25" name="Rectangle 24">
            <a:extLst>
              <a:ext uri="{FF2B5EF4-FFF2-40B4-BE49-F238E27FC236}">
                <a16:creationId xmlns:a16="http://schemas.microsoft.com/office/drawing/2014/main" id="{FBD68640-49B8-076F-D810-88C806032D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648484" y="0"/>
            <a:ext cx="8543515" cy="6858000"/>
          </a:xfrm>
          <a:prstGeom prst="rect">
            <a:avLst/>
          </a:prstGeom>
          <a:gradFill flip="none" rotWithShape="1">
            <a:gsLst>
              <a:gs pos="0">
                <a:srgbClr val="000000">
                  <a:alpha val="0"/>
                </a:srgbClr>
              </a:gs>
              <a:gs pos="58000">
                <a:srgbClr val="000000">
                  <a:alpha val="55000"/>
                </a:srgbClr>
              </a:gs>
              <a:gs pos="93000">
                <a:srgbClr val="000000">
                  <a:alpha val="64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3D4C61C1-4DF2-6169-7373-137AA937E180}"/>
              </a:ext>
            </a:extLst>
          </p:cNvPr>
          <p:cNvSpPr>
            <a:spLocks noGrp="1"/>
          </p:cNvSpPr>
          <p:nvPr>
            <p:ph type="ctrTitle"/>
          </p:nvPr>
        </p:nvSpPr>
        <p:spPr>
          <a:xfrm>
            <a:off x="6849374" y="914400"/>
            <a:ext cx="4465303" cy="3427867"/>
          </a:xfrm>
        </p:spPr>
        <p:txBody>
          <a:bodyPr anchor="t">
            <a:normAutofit fontScale="90000"/>
          </a:bodyPr>
          <a:lstStyle/>
          <a:p>
            <a:pPr algn="r"/>
            <a:r>
              <a:rPr lang="es-ES" dirty="0">
                <a:solidFill>
                  <a:srgbClr val="FFFFFF"/>
                </a:solidFill>
              </a:rPr>
              <a:t>El lavatorio de los pies expresa el sentido eucarístico de la vida: la madurez de quien se deja lavar y devorar.</a:t>
            </a:r>
          </a:p>
        </p:txBody>
      </p:sp>
      <p:sp>
        <p:nvSpPr>
          <p:cNvPr id="3" name="Subtítulo 2">
            <a:extLst>
              <a:ext uri="{FF2B5EF4-FFF2-40B4-BE49-F238E27FC236}">
                <a16:creationId xmlns:a16="http://schemas.microsoft.com/office/drawing/2014/main" id="{E2D4E78A-32C0-584D-A567-1D63286D9381}"/>
              </a:ext>
            </a:extLst>
          </p:cNvPr>
          <p:cNvSpPr>
            <a:spLocks noGrp="1"/>
          </p:cNvSpPr>
          <p:nvPr>
            <p:ph type="subTitle" idx="1"/>
          </p:nvPr>
        </p:nvSpPr>
        <p:spPr>
          <a:xfrm>
            <a:off x="6373503" y="5253051"/>
            <a:ext cx="4941173" cy="812923"/>
          </a:xfrm>
        </p:spPr>
        <p:txBody>
          <a:bodyPr anchor="t">
            <a:normAutofit/>
          </a:bodyPr>
          <a:lstStyle/>
          <a:p>
            <a:pPr algn="r"/>
            <a:r>
              <a:rPr lang="es-ES" dirty="0">
                <a:solidFill>
                  <a:srgbClr val="FFFFFF"/>
                </a:solidFill>
              </a:rPr>
              <a:t>El Lavatorio de pies (</a:t>
            </a:r>
            <a:r>
              <a:rPr lang="es-ES" dirty="0" err="1">
                <a:solidFill>
                  <a:srgbClr val="FFFFFF"/>
                </a:solidFill>
              </a:rPr>
              <a:t>Jn</a:t>
            </a:r>
            <a:r>
              <a:rPr lang="es-ES" dirty="0">
                <a:solidFill>
                  <a:srgbClr val="FFFFFF"/>
                </a:solidFill>
              </a:rPr>
              <a:t> 13) </a:t>
            </a:r>
          </a:p>
        </p:txBody>
      </p:sp>
      <p:cxnSp>
        <p:nvCxnSpPr>
          <p:cNvPr id="27" name="Straight Connector 26">
            <a:extLst>
              <a:ext uri="{FF2B5EF4-FFF2-40B4-BE49-F238E27FC236}">
                <a16:creationId xmlns:a16="http://schemas.microsoft.com/office/drawing/2014/main" id="{609CC5DE-A962-3090-95D2-A331751934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222043" y="4861206"/>
            <a:ext cx="978862"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56116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Imagen que contiene agua, estanque, tabla, lluvia&#10;&#10;Descripción generada automáticamente">
            <a:extLst>
              <a:ext uri="{FF2B5EF4-FFF2-40B4-BE49-F238E27FC236}">
                <a16:creationId xmlns:a16="http://schemas.microsoft.com/office/drawing/2014/main" id="{C38BD56D-E740-90E8-3C72-26A9292113DA}"/>
              </a:ext>
            </a:extLst>
          </p:cNvPr>
          <p:cNvPicPr>
            <a:picLocks noChangeAspect="1"/>
          </p:cNvPicPr>
          <p:nvPr/>
        </p:nvPicPr>
        <p:blipFill rotWithShape="1">
          <a:blip r:embed="rId2"/>
          <a:srcRect t="7105" r="3" b="3"/>
          <a:stretch/>
        </p:blipFill>
        <p:spPr>
          <a:xfrm>
            <a:off x="5183188" y="987425"/>
            <a:ext cx="6172200" cy="4873625"/>
          </a:xfrm>
          <a:prstGeom prst="rect">
            <a:avLst/>
          </a:prstGeom>
          <a:noFill/>
        </p:spPr>
      </p:pic>
      <p:sp>
        <p:nvSpPr>
          <p:cNvPr id="6" name="CuadroTexto 5">
            <a:extLst>
              <a:ext uri="{FF2B5EF4-FFF2-40B4-BE49-F238E27FC236}">
                <a16:creationId xmlns:a16="http://schemas.microsoft.com/office/drawing/2014/main" id="{C9F83DBD-267C-1D07-8885-E51B42448267}"/>
              </a:ext>
            </a:extLst>
          </p:cNvPr>
          <p:cNvSpPr txBox="1"/>
          <p:nvPr/>
        </p:nvSpPr>
        <p:spPr>
          <a:xfrm>
            <a:off x="739588" y="1264024"/>
            <a:ext cx="4032437" cy="4604963"/>
          </a:xfrm>
          <a:prstGeom prst="rect">
            <a:avLst/>
          </a:prstGeom>
        </p:spPr>
        <p:txBody>
          <a:bodyPr vert="horz" lIns="91440" tIns="45720" rIns="91440" bIns="45720" rtlCol="0">
            <a:noAutofit/>
          </a:bodyPr>
          <a:lstStyle/>
          <a:p>
            <a:pPr>
              <a:lnSpc>
                <a:spcPct val="120000"/>
              </a:lnSpc>
              <a:spcBef>
                <a:spcPts val="1000"/>
              </a:spcBef>
              <a:buSzPct val="87000"/>
            </a:pPr>
            <a:r>
              <a:rPr lang="en-US" sz="2800" kern="1200" dirty="0">
                <a:latin typeface="+mn-lt"/>
                <a:ea typeface="+mn-ea"/>
                <a:cs typeface="+mn-cs"/>
              </a:rPr>
              <a:t>Un </a:t>
            </a:r>
            <a:r>
              <a:rPr lang="en-US" sz="2800" kern="1200" dirty="0" err="1">
                <a:latin typeface="+mn-lt"/>
                <a:ea typeface="+mn-ea"/>
                <a:cs typeface="+mn-cs"/>
              </a:rPr>
              <a:t>silencio</a:t>
            </a:r>
            <a:r>
              <a:rPr lang="en-US" sz="2800" kern="1200" dirty="0">
                <a:latin typeface="+mn-lt"/>
                <a:ea typeface="+mn-ea"/>
                <a:cs typeface="+mn-cs"/>
              </a:rPr>
              <a:t> </a:t>
            </a:r>
            <a:r>
              <a:rPr lang="en-US" sz="2800" kern="1200" dirty="0" err="1">
                <a:latin typeface="+mn-lt"/>
                <a:ea typeface="+mn-ea"/>
                <a:cs typeface="+mn-cs"/>
              </a:rPr>
              <a:t>sereno</a:t>
            </a:r>
            <a:r>
              <a:rPr lang="en-US" sz="2800" kern="1200" dirty="0">
                <a:latin typeface="+mn-lt"/>
                <a:ea typeface="+mn-ea"/>
                <a:cs typeface="+mn-cs"/>
              </a:rPr>
              <a:t> lo </a:t>
            </a:r>
            <a:r>
              <a:rPr lang="en-US" sz="2800" kern="1200" dirty="0" err="1">
                <a:latin typeface="+mn-lt"/>
                <a:ea typeface="+mn-ea"/>
                <a:cs typeface="+mn-cs"/>
              </a:rPr>
              <a:t>envolvía</a:t>
            </a:r>
            <a:r>
              <a:rPr lang="en-US" sz="2800" kern="1200" dirty="0">
                <a:latin typeface="+mn-lt"/>
                <a:ea typeface="+mn-ea"/>
                <a:cs typeface="+mn-cs"/>
              </a:rPr>
              <a:t> </a:t>
            </a:r>
            <a:r>
              <a:rPr lang="en-US" sz="2800" kern="1200" dirty="0" err="1">
                <a:latin typeface="+mn-lt"/>
                <a:ea typeface="+mn-ea"/>
                <a:cs typeface="+mn-cs"/>
              </a:rPr>
              <a:t>todo</a:t>
            </a:r>
            <a:r>
              <a:rPr lang="en-US" sz="2800" kern="1200" dirty="0">
                <a:latin typeface="+mn-lt"/>
                <a:ea typeface="+mn-ea"/>
                <a:cs typeface="+mn-cs"/>
              </a:rPr>
              <a:t> y, al </a:t>
            </a:r>
            <a:r>
              <a:rPr lang="en-US" sz="2800" kern="1200" dirty="0" err="1">
                <a:latin typeface="+mn-lt"/>
                <a:ea typeface="+mn-ea"/>
                <a:cs typeface="+mn-cs"/>
              </a:rPr>
              <a:t>mediar</a:t>
            </a:r>
            <a:r>
              <a:rPr lang="en-US" sz="2800" kern="1200" dirty="0">
                <a:latin typeface="+mn-lt"/>
                <a:ea typeface="+mn-ea"/>
                <a:cs typeface="+mn-cs"/>
              </a:rPr>
              <a:t> la </a:t>
            </a:r>
            <a:r>
              <a:rPr lang="en-US" sz="2800" kern="1200" dirty="0" err="1">
                <a:latin typeface="+mn-lt"/>
                <a:ea typeface="+mn-ea"/>
                <a:cs typeface="+mn-cs"/>
              </a:rPr>
              <a:t>noche</a:t>
            </a:r>
            <a:r>
              <a:rPr lang="en-US" sz="2800" kern="1200" dirty="0">
                <a:latin typeface="+mn-lt"/>
                <a:ea typeface="+mn-ea"/>
                <a:cs typeface="+mn-cs"/>
              </a:rPr>
              <a:t> </a:t>
            </a:r>
            <a:r>
              <a:rPr lang="en-US" sz="2800" kern="1200" dirty="0" err="1">
                <a:latin typeface="+mn-lt"/>
                <a:ea typeface="+mn-ea"/>
                <a:cs typeface="+mn-cs"/>
              </a:rPr>
              <a:t>su</a:t>
            </a:r>
            <a:r>
              <a:rPr lang="en-US" sz="2800" kern="1200" dirty="0">
                <a:latin typeface="+mn-lt"/>
                <a:ea typeface="+mn-ea"/>
                <a:cs typeface="+mn-cs"/>
              </a:rPr>
              <a:t> </a:t>
            </a:r>
            <a:r>
              <a:rPr lang="en-US" sz="2800" kern="1200" dirty="0" err="1">
                <a:latin typeface="+mn-lt"/>
                <a:ea typeface="+mn-ea"/>
                <a:cs typeface="+mn-cs"/>
              </a:rPr>
              <a:t>carrera</a:t>
            </a:r>
            <a:r>
              <a:rPr lang="en-US" sz="2800" kern="1200" dirty="0">
                <a:latin typeface="+mn-lt"/>
                <a:ea typeface="+mn-ea"/>
                <a:cs typeface="+mn-cs"/>
              </a:rPr>
              <a:t>, </a:t>
            </a:r>
            <a:r>
              <a:rPr lang="en-US" sz="2800" kern="1200" dirty="0" err="1">
                <a:latin typeface="+mn-lt"/>
                <a:ea typeface="+mn-ea"/>
                <a:cs typeface="+mn-cs"/>
              </a:rPr>
              <a:t>tu</a:t>
            </a:r>
            <a:r>
              <a:rPr lang="en-US" sz="2800" kern="1200" dirty="0">
                <a:latin typeface="+mn-lt"/>
                <a:ea typeface="+mn-ea"/>
                <a:cs typeface="+mn-cs"/>
              </a:rPr>
              <a:t> palabra </a:t>
            </a:r>
            <a:r>
              <a:rPr lang="en-US" sz="2800" kern="1200" dirty="0" err="1">
                <a:latin typeface="+mn-lt"/>
                <a:ea typeface="+mn-ea"/>
                <a:cs typeface="+mn-cs"/>
              </a:rPr>
              <a:t>todopoderosa</a:t>
            </a:r>
            <a:r>
              <a:rPr lang="en-US" sz="2800" kern="1200" dirty="0">
                <a:latin typeface="+mn-lt"/>
                <a:ea typeface="+mn-ea"/>
                <a:cs typeface="+mn-cs"/>
              </a:rPr>
              <a:t> se </a:t>
            </a:r>
            <a:r>
              <a:rPr lang="en-US" sz="2800" kern="1200" dirty="0" err="1">
                <a:latin typeface="+mn-lt"/>
                <a:ea typeface="+mn-ea"/>
                <a:cs typeface="+mn-cs"/>
              </a:rPr>
              <a:t>abalanzó</a:t>
            </a:r>
            <a:r>
              <a:rPr lang="en-US" sz="2800" kern="1200" dirty="0">
                <a:latin typeface="+mn-lt"/>
                <a:ea typeface="+mn-ea"/>
                <a:cs typeface="+mn-cs"/>
              </a:rPr>
              <a:t>, </a:t>
            </a:r>
            <a:r>
              <a:rPr lang="en-US" sz="2800" kern="1200" dirty="0" err="1">
                <a:latin typeface="+mn-lt"/>
                <a:ea typeface="+mn-ea"/>
                <a:cs typeface="+mn-cs"/>
              </a:rPr>
              <a:t>como</a:t>
            </a:r>
            <a:r>
              <a:rPr lang="en-US" sz="2800" kern="1200" dirty="0">
                <a:latin typeface="+mn-lt"/>
                <a:ea typeface="+mn-ea"/>
                <a:cs typeface="+mn-cs"/>
              </a:rPr>
              <a:t> </a:t>
            </a:r>
            <a:r>
              <a:rPr lang="en-US" sz="2800" kern="1200" dirty="0" err="1">
                <a:latin typeface="+mn-lt"/>
                <a:ea typeface="+mn-ea"/>
                <a:cs typeface="+mn-cs"/>
              </a:rPr>
              <a:t>paladín</a:t>
            </a:r>
            <a:r>
              <a:rPr lang="en-US" sz="2800" kern="1200" dirty="0">
                <a:latin typeface="+mn-lt"/>
                <a:ea typeface="+mn-ea"/>
                <a:cs typeface="+mn-cs"/>
              </a:rPr>
              <a:t> inexorable, </a:t>
            </a:r>
            <a:r>
              <a:rPr lang="en-US" sz="2800" kern="1200" dirty="0" err="1">
                <a:latin typeface="+mn-lt"/>
                <a:ea typeface="+mn-ea"/>
                <a:cs typeface="+mn-cs"/>
              </a:rPr>
              <a:t>desde</a:t>
            </a:r>
            <a:r>
              <a:rPr lang="en-US" sz="2800" kern="1200" dirty="0">
                <a:latin typeface="+mn-lt"/>
                <a:ea typeface="+mn-ea"/>
                <a:cs typeface="+mn-cs"/>
              </a:rPr>
              <a:t> </a:t>
            </a:r>
            <a:r>
              <a:rPr lang="en-US" sz="2800" kern="1200" dirty="0" err="1">
                <a:latin typeface="+mn-lt"/>
                <a:ea typeface="+mn-ea"/>
                <a:cs typeface="+mn-cs"/>
              </a:rPr>
              <a:t>el</a:t>
            </a:r>
            <a:r>
              <a:rPr lang="en-US" sz="2800" kern="1200" dirty="0">
                <a:latin typeface="+mn-lt"/>
                <a:ea typeface="+mn-ea"/>
                <a:cs typeface="+mn-cs"/>
              </a:rPr>
              <a:t> </a:t>
            </a:r>
            <a:r>
              <a:rPr lang="en-US" sz="2800" kern="1200" dirty="0" err="1">
                <a:latin typeface="+mn-lt"/>
                <a:ea typeface="+mn-ea"/>
                <a:cs typeface="+mn-cs"/>
              </a:rPr>
              <a:t>trono</a:t>
            </a:r>
            <a:r>
              <a:rPr lang="en-US" sz="2800" kern="1200" dirty="0">
                <a:latin typeface="+mn-lt"/>
                <a:ea typeface="+mn-ea"/>
                <a:cs typeface="+mn-cs"/>
              </a:rPr>
              <a:t> real de </a:t>
            </a:r>
            <a:r>
              <a:rPr lang="en-US" sz="2800" kern="1200" dirty="0" err="1">
                <a:latin typeface="+mn-lt"/>
                <a:ea typeface="+mn-ea"/>
                <a:cs typeface="+mn-cs"/>
              </a:rPr>
              <a:t>los</a:t>
            </a:r>
            <a:r>
              <a:rPr lang="en-US" sz="2800" kern="1200" dirty="0">
                <a:latin typeface="+mn-lt"/>
                <a:ea typeface="+mn-ea"/>
                <a:cs typeface="+mn-cs"/>
              </a:rPr>
              <a:t> </a:t>
            </a:r>
            <a:r>
              <a:rPr lang="en-US" sz="2800" kern="1200" dirty="0" err="1">
                <a:latin typeface="+mn-lt"/>
                <a:ea typeface="+mn-ea"/>
                <a:cs typeface="+mn-cs"/>
              </a:rPr>
              <a:t>cielos</a:t>
            </a:r>
            <a:r>
              <a:rPr lang="en-US" sz="2800" kern="1200" dirty="0">
                <a:latin typeface="+mn-lt"/>
                <a:ea typeface="+mn-ea"/>
                <a:cs typeface="+mn-cs"/>
              </a:rPr>
              <a:t> (Sb 18,14-15).</a:t>
            </a:r>
          </a:p>
        </p:txBody>
      </p:sp>
    </p:spTree>
    <p:extLst>
      <p:ext uri="{BB962C8B-B14F-4D97-AF65-F5344CB8AC3E}">
        <p14:creationId xmlns:p14="http://schemas.microsoft.com/office/powerpoint/2010/main" val="29141165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Marcador de contenido 10" descr="Diagrama, Pizarra&#10;&#10;Descripción generada automáticamente">
            <a:extLst>
              <a:ext uri="{FF2B5EF4-FFF2-40B4-BE49-F238E27FC236}">
                <a16:creationId xmlns:a16="http://schemas.microsoft.com/office/drawing/2014/main" id="{71712E23-8EDA-044B-8BD7-339A89B7D02D}"/>
              </a:ext>
            </a:extLst>
          </p:cNvPr>
          <p:cNvPicPr>
            <a:picLocks noChangeAspect="1"/>
          </p:cNvPicPr>
          <p:nvPr/>
        </p:nvPicPr>
        <p:blipFill rotWithShape="1">
          <a:blip r:embed="rId2"/>
          <a:srcRect r="2" b="14968"/>
          <a:stretch/>
        </p:blipFill>
        <p:spPr>
          <a:xfrm>
            <a:off x="20" y="10"/>
            <a:ext cx="6512527" cy="6857990"/>
          </a:xfrm>
          <a:prstGeom prst="rect">
            <a:avLst/>
          </a:prstGeom>
        </p:spPr>
      </p:pic>
      <p:cxnSp>
        <p:nvCxnSpPr>
          <p:cNvPr id="21" name="Straight Connector 20">
            <a:extLst>
              <a:ext uri="{FF2B5EF4-FFF2-40B4-BE49-F238E27FC236}">
                <a16:creationId xmlns:a16="http://schemas.microsoft.com/office/drawing/2014/main" id="{691422F5-4221-4812-AFD9-5479C6D60AD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437121" y="1031005"/>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03259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E1DF96F-FC66-A04A-BE06-6C19FF9CB591}"/>
              </a:ext>
            </a:extLst>
          </p:cNvPr>
          <p:cNvSpPr>
            <a:spLocks noGrp="1"/>
          </p:cNvSpPr>
          <p:nvPr>
            <p:ph type="title"/>
          </p:nvPr>
        </p:nvSpPr>
        <p:spPr/>
        <p:txBody>
          <a:bodyPr/>
          <a:lstStyle/>
          <a:p>
            <a:endParaRPr lang="es-ES"/>
          </a:p>
        </p:txBody>
      </p:sp>
      <p:pic>
        <p:nvPicPr>
          <p:cNvPr id="5" name="Marcador de contenido 4" descr="Cara de una persona en una pantalla&#10;&#10;Descripción generada automáticamente con confianza baja">
            <a:extLst>
              <a:ext uri="{FF2B5EF4-FFF2-40B4-BE49-F238E27FC236}">
                <a16:creationId xmlns:a16="http://schemas.microsoft.com/office/drawing/2014/main" id="{BFE0924C-3A83-C942-9B76-70F27332376C}"/>
              </a:ext>
            </a:extLst>
          </p:cNvPr>
          <p:cNvPicPr>
            <a:picLocks noGrp="1" noChangeAspect="1"/>
          </p:cNvPicPr>
          <p:nvPr>
            <p:ph idx="1"/>
          </p:nvPr>
        </p:nvPicPr>
        <p:blipFill>
          <a:blip r:embed="rId2"/>
          <a:stretch>
            <a:fillRect/>
          </a:stretch>
        </p:blipFill>
        <p:spPr>
          <a:xfrm>
            <a:off x="914400" y="0"/>
            <a:ext cx="9986963" cy="6887562"/>
          </a:xfrm>
        </p:spPr>
      </p:pic>
    </p:spTree>
    <p:extLst>
      <p:ext uri="{BB962C8B-B14F-4D97-AF65-F5344CB8AC3E}">
        <p14:creationId xmlns:p14="http://schemas.microsoft.com/office/powerpoint/2010/main" val="33193324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18">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Marcador de contenido 4" descr="Un grupo de personas sentadas en el piso&#10;&#10;Descripción generada automáticamente con confianza baja">
            <a:extLst>
              <a:ext uri="{FF2B5EF4-FFF2-40B4-BE49-F238E27FC236}">
                <a16:creationId xmlns:a16="http://schemas.microsoft.com/office/drawing/2014/main" id="{51D0F4FC-E020-8A45-9BEA-E4B6FF92D478}"/>
              </a:ext>
            </a:extLst>
          </p:cNvPr>
          <p:cNvPicPr>
            <a:picLocks noChangeAspect="1"/>
          </p:cNvPicPr>
          <p:nvPr/>
        </p:nvPicPr>
        <p:blipFill rotWithShape="1">
          <a:blip r:embed="rId2"/>
          <a:srcRect t="11578" b="1546"/>
          <a:stretch/>
        </p:blipFill>
        <p:spPr>
          <a:xfrm>
            <a:off x="20" y="10"/>
            <a:ext cx="6512527" cy="6857990"/>
          </a:xfrm>
          <a:prstGeom prst="rect">
            <a:avLst/>
          </a:prstGeom>
        </p:spPr>
      </p:pic>
      <p:cxnSp>
        <p:nvCxnSpPr>
          <p:cNvPr id="26" name="Straight Connector 20">
            <a:extLst>
              <a:ext uri="{FF2B5EF4-FFF2-40B4-BE49-F238E27FC236}">
                <a16:creationId xmlns:a16="http://schemas.microsoft.com/office/drawing/2014/main" id="{691422F5-4221-4812-AFD9-5479C6D60AD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437121" y="1031005"/>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9" name="Content Placeholder 8">
            <a:extLst>
              <a:ext uri="{FF2B5EF4-FFF2-40B4-BE49-F238E27FC236}">
                <a16:creationId xmlns:a16="http://schemas.microsoft.com/office/drawing/2014/main" id="{5F37864A-5E41-4889-BA41-3D6AB18129B2}"/>
              </a:ext>
            </a:extLst>
          </p:cNvPr>
          <p:cNvSpPr>
            <a:spLocks noGrp="1"/>
          </p:cNvSpPr>
          <p:nvPr>
            <p:ph idx="1"/>
          </p:nvPr>
        </p:nvSpPr>
        <p:spPr>
          <a:xfrm>
            <a:off x="7353037" y="2853369"/>
            <a:ext cx="3924562" cy="3088460"/>
          </a:xfrm>
        </p:spPr>
        <p:txBody>
          <a:bodyPr>
            <a:normAutofit/>
          </a:bodyPr>
          <a:lstStyle/>
          <a:p>
            <a:pPr marL="0" indent="0">
              <a:buNone/>
            </a:pPr>
            <a:r>
              <a:rPr lang="en-US" dirty="0"/>
              <a:t>«Antes de la fiesta de la Pascua, </a:t>
            </a:r>
            <a:r>
              <a:rPr lang="en-US" dirty="0" err="1"/>
              <a:t>sabiendo</a:t>
            </a:r>
            <a:r>
              <a:rPr lang="en-US" dirty="0"/>
              <a:t> (</a:t>
            </a:r>
            <a:r>
              <a:rPr lang="en-US" i="1" dirty="0"/>
              <a:t>eidos</a:t>
            </a:r>
            <a:r>
              <a:rPr lang="en-US" dirty="0"/>
              <a:t>) Jesús que </a:t>
            </a:r>
            <a:r>
              <a:rPr lang="en-US" dirty="0" err="1"/>
              <a:t>había</a:t>
            </a:r>
            <a:r>
              <a:rPr lang="en-US" dirty="0"/>
              <a:t> </a:t>
            </a:r>
            <a:r>
              <a:rPr lang="en-US" dirty="0" err="1"/>
              <a:t>llegado</a:t>
            </a:r>
            <a:r>
              <a:rPr lang="en-US" dirty="0"/>
              <a:t> </a:t>
            </a:r>
            <a:r>
              <a:rPr lang="en-US" dirty="0" err="1"/>
              <a:t>su</a:t>
            </a:r>
            <a:r>
              <a:rPr lang="en-US" dirty="0"/>
              <a:t> hora de pasar (</a:t>
            </a:r>
            <a:r>
              <a:rPr lang="en-US" i="1" dirty="0" err="1"/>
              <a:t>etabé</a:t>
            </a:r>
            <a:r>
              <a:rPr lang="en-US" dirty="0"/>
              <a:t>) de </a:t>
            </a:r>
            <a:r>
              <a:rPr lang="en-US" dirty="0" err="1"/>
              <a:t>este</a:t>
            </a:r>
            <a:r>
              <a:rPr lang="en-US" dirty="0"/>
              <a:t> </a:t>
            </a:r>
            <a:r>
              <a:rPr lang="en-US" dirty="0" err="1"/>
              <a:t>mundo</a:t>
            </a:r>
            <a:r>
              <a:rPr lang="en-US" dirty="0"/>
              <a:t> al Padre» (Jn 13,1): </a:t>
            </a:r>
            <a:r>
              <a:rPr lang="en-US" dirty="0" err="1"/>
              <a:t>Eucaristía</a:t>
            </a:r>
            <a:r>
              <a:rPr lang="en-US" dirty="0"/>
              <a:t> y </a:t>
            </a:r>
            <a:r>
              <a:rPr lang="en-US" dirty="0" err="1"/>
              <a:t>madurez</a:t>
            </a:r>
            <a:r>
              <a:rPr lang="en-US" dirty="0"/>
              <a:t>.</a:t>
            </a:r>
          </a:p>
        </p:txBody>
      </p:sp>
    </p:spTree>
    <p:extLst>
      <p:ext uri="{BB962C8B-B14F-4D97-AF65-F5344CB8AC3E}">
        <p14:creationId xmlns:p14="http://schemas.microsoft.com/office/powerpoint/2010/main" val="32002156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F209B62C-3402-4623-9A7C-AA048B56F8C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90600"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ABA4FDDF-F59C-428B-8603-3A86D75931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Marcador de contenido 4" descr="Imagen que contiene viejo, piedra, sucio, pizza&#10;&#10;Descripción generada automáticamente">
            <a:extLst>
              <a:ext uri="{FF2B5EF4-FFF2-40B4-BE49-F238E27FC236}">
                <a16:creationId xmlns:a16="http://schemas.microsoft.com/office/drawing/2014/main" id="{E9CABA71-E46A-FC4D-B32A-7625DBE70D71}"/>
              </a:ext>
            </a:extLst>
          </p:cNvPr>
          <p:cNvPicPr>
            <a:picLocks noGrp="1" noChangeAspect="1"/>
          </p:cNvPicPr>
          <p:nvPr>
            <p:ph idx="1"/>
          </p:nvPr>
        </p:nvPicPr>
        <p:blipFill rotWithShape="1">
          <a:blip r:embed="rId2"/>
          <a:srcRect t="1475" b="32928"/>
          <a:stretch/>
        </p:blipFill>
        <p:spPr>
          <a:xfrm>
            <a:off x="1" y="1"/>
            <a:ext cx="12192000" cy="6857988"/>
          </a:xfrm>
          <a:prstGeom prst="rect">
            <a:avLst/>
          </a:prstGeom>
        </p:spPr>
      </p:pic>
      <p:sp>
        <p:nvSpPr>
          <p:cNvPr id="6" name="CuadroTexto 5">
            <a:extLst>
              <a:ext uri="{FF2B5EF4-FFF2-40B4-BE49-F238E27FC236}">
                <a16:creationId xmlns:a16="http://schemas.microsoft.com/office/drawing/2014/main" id="{E519C7A7-8A40-4A4B-8AF5-9F5044FCF82E}"/>
              </a:ext>
            </a:extLst>
          </p:cNvPr>
          <p:cNvSpPr txBox="1"/>
          <p:nvPr/>
        </p:nvSpPr>
        <p:spPr>
          <a:xfrm>
            <a:off x="990600" y="471488"/>
            <a:ext cx="9853613" cy="2308324"/>
          </a:xfrm>
          <a:prstGeom prst="rect">
            <a:avLst/>
          </a:prstGeom>
          <a:noFill/>
        </p:spPr>
        <p:txBody>
          <a:bodyPr wrap="square" rtlCol="0">
            <a:spAutoFit/>
          </a:bodyPr>
          <a:lstStyle/>
          <a:p>
            <a:r>
              <a:rPr lang="es-ES" sz="4000" b="1" dirty="0">
                <a:solidFill>
                  <a:schemeClr val="bg1"/>
                </a:solidFill>
              </a:rPr>
              <a:t>«Habiendo amado (</a:t>
            </a:r>
            <a:r>
              <a:rPr lang="es-ES" sz="4000" i="1" dirty="0" err="1">
                <a:solidFill>
                  <a:schemeClr val="bg1"/>
                </a:solidFill>
              </a:rPr>
              <a:t>agapesas</a:t>
            </a:r>
            <a:r>
              <a:rPr lang="es-ES" sz="4000" dirty="0">
                <a:solidFill>
                  <a:schemeClr val="bg1"/>
                </a:solidFill>
              </a:rPr>
              <a:t>)</a:t>
            </a:r>
            <a:r>
              <a:rPr lang="es-ES" sz="4000" b="1" dirty="0">
                <a:solidFill>
                  <a:schemeClr val="bg1"/>
                </a:solidFill>
              </a:rPr>
              <a:t> a los suyos que estaban en el mundo, los amó (</a:t>
            </a:r>
            <a:r>
              <a:rPr lang="es-ES" sz="4000" b="1" i="1" dirty="0" err="1">
                <a:solidFill>
                  <a:schemeClr val="bg1"/>
                </a:solidFill>
              </a:rPr>
              <a:t>egápesen</a:t>
            </a:r>
            <a:r>
              <a:rPr lang="es-ES" sz="4000" b="1" dirty="0">
                <a:solidFill>
                  <a:schemeClr val="bg1"/>
                </a:solidFill>
              </a:rPr>
              <a:t>) hasta el extremo </a:t>
            </a:r>
            <a:r>
              <a:rPr lang="es-ES" sz="4000" b="1" i="1" dirty="0">
                <a:solidFill>
                  <a:schemeClr val="bg1"/>
                </a:solidFill>
              </a:rPr>
              <a:t>(</a:t>
            </a:r>
            <a:r>
              <a:rPr lang="es-ES" sz="4000" b="1" i="1" dirty="0" err="1">
                <a:solidFill>
                  <a:schemeClr val="bg1"/>
                </a:solidFill>
              </a:rPr>
              <a:t>eis</a:t>
            </a:r>
            <a:r>
              <a:rPr lang="es-ES" sz="4000" b="1" i="1" dirty="0">
                <a:solidFill>
                  <a:schemeClr val="bg1"/>
                </a:solidFill>
              </a:rPr>
              <a:t> </a:t>
            </a:r>
            <a:r>
              <a:rPr lang="es-ES" sz="4000" b="1" i="1" dirty="0" err="1">
                <a:solidFill>
                  <a:schemeClr val="bg1"/>
                </a:solidFill>
              </a:rPr>
              <a:t>telos</a:t>
            </a:r>
            <a:r>
              <a:rPr lang="es-ES" sz="4000" b="1" dirty="0">
                <a:solidFill>
                  <a:schemeClr val="bg1"/>
                </a:solidFill>
              </a:rPr>
              <a:t>)</a:t>
            </a:r>
            <a:r>
              <a:rPr lang="es-ES" sz="4000" b="1" i="1" dirty="0">
                <a:solidFill>
                  <a:schemeClr val="bg1"/>
                </a:solidFill>
              </a:rPr>
              <a:t>»</a:t>
            </a:r>
            <a:r>
              <a:rPr lang="es-ES" sz="4000" b="1" dirty="0">
                <a:solidFill>
                  <a:schemeClr val="bg1"/>
                </a:solidFill>
              </a:rPr>
              <a:t> </a:t>
            </a:r>
          </a:p>
          <a:p>
            <a:r>
              <a:rPr lang="es-ES" sz="2400" b="1" dirty="0">
                <a:solidFill>
                  <a:schemeClr val="bg1"/>
                </a:solidFill>
              </a:rPr>
              <a:t>(</a:t>
            </a:r>
            <a:r>
              <a:rPr lang="es-ES" sz="2400" b="1" dirty="0" err="1">
                <a:solidFill>
                  <a:schemeClr val="bg1"/>
                </a:solidFill>
              </a:rPr>
              <a:t>Jn</a:t>
            </a:r>
            <a:r>
              <a:rPr lang="es-ES" sz="2400" b="1" dirty="0">
                <a:solidFill>
                  <a:schemeClr val="bg1"/>
                </a:solidFill>
              </a:rPr>
              <a:t> 13,1).</a:t>
            </a:r>
          </a:p>
        </p:txBody>
      </p:sp>
    </p:spTree>
    <p:extLst>
      <p:ext uri="{BB962C8B-B14F-4D97-AF65-F5344CB8AC3E}">
        <p14:creationId xmlns:p14="http://schemas.microsoft.com/office/powerpoint/2010/main" val="9542689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325BDDD-F226-7217-5962-49CC37CC8F68}"/>
            </a:ext>
          </a:extLst>
        </p:cNvPr>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AE0E886A-AA9A-B613-5C96-0F839C05D2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90600"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78FDE20-2657-AC1D-1B22-457BE2AAF7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Marcador de contenido 4" descr="Imagen que contiene viejo, piedra, sucio, pizza&#10;&#10;Descripción generada automáticamente">
            <a:extLst>
              <a:ext uri="{FF2B5EF4-FFF2-40B4-BE49-F238E27FC236}">
                <a16:creationId xmlns:a16="http://schemas.microsoft.com/office/drawing/2014/main" id="{D2C9A694-E177-9DBF-0A34-48F4902C90D1}"/>
              </a:ext>
            </a:extLst>
          </p:cNvPr>
          <p:cNvPicPr>
            <a:picLocks noGrp="1" noChangeAspect="1"/>
          </p:cNvPicPr>
          <p:nvPr>
            <p:ph idx="1"/>
          </p:nvPr>
        </p:nvPicPr>
        <p:blipFill rotWithShape="1">
          <a:blip r:embed="rId2"/>
          <a:srcRect t="1475" b="32928"/>
          <a:stretch/>
        </p:blipFill>
        <p:spPr>
          <a:xfrm>
            <a:off x="1" y="1"/>
            <a:ext cx="12192000" cy="6857988"/>
          </a:xfrm>
          <a:prstGeom prst="rect">
            <a:avLst/>
          </a:prstGeom>
        </p:spPr>
      </p:pic>
      <p:sp>
        <p:nvSpPr>
          <p:cNvPr id="6" name="CuadroTexto 5">
            <a:extLst>
              <a:ext uri="{FF2B5EF4-FFF2-40B4-BE49-F238E27FC236}">
                <a16:creationId xmlns:a16="http://schemas.microsoft.com/office/drawing/2014/main" id="{571FB383-FCE9-9A45-76D5-966CDB1F17CA}"/>
              </a:ext>
            </a:extLst>
          </p:cNvPr>
          <p:cNvSpPr txBox="1"/>
          <p:nvPr/>
        </p:nvSpPr>
        <p:spPr>
          <a:xfrm>
            <a:off x="990600" y="471488"/>
            <a:ext cx="9853613" cy="1077218"/>
          </a:xfrm>
          <a:prstGeom prst="rect">
            <a:avLst/>
          </a:prstGeom>
          <a:noFill/>
        </p:spPr>
        <p:txBody>
          <a:bodyPr wrap="square" rtlCol="0">
            <a:spAutoFit/>
          </a:bodyPr>
          <a:lstStyle/>
          <a:p>
            <a:r>
              <a:rPr lang="es-ES" sz="4000" b="1" dirty="0">
                <a:solidFill>
                  <a:schemeClr val="bg1"/>
                </a:solidFill>
              </a:rPr>
              <a:t>«Durante la cena… </a:t>
            </a:r>
            <a:r>
              <a:rPr lang="es-ES" sz="4000" b="1" i="1" dirty="0">
                <a:solidFill>
                  <a:schemeClr val="bg1"/>
                </a:solidFill>
              </a:rPr>
              <a:t>(</a:t>
            </a:r>
            <a:r>
              <a:rPr lang="es-ES" sz="4000" b="1" i="1" dirty="0" err="1">
                <a:solidFill>
                  <a:schemeClr val="bg1"/>
                </a:solidFill>
              </a:rPr>
              <a:t>kai</a:t>
            </a:r>
            <a:r>
              <a:rPr lang="es-ES" sz="4000" b="1" i="1" dirty="0">
                <a:solidFill>
                  <a:schemeClr val="bg1"/>
                </a:solidFill>
              </a:rPr>
              <a:t> </a:t>
            </a:r>
            <a:r>
              <a:rPr lang="es-ES" sz="4000" b="1" i="1" dirty="0" err="1">
                <a:solidFill>
                  <a:schemeClr val="bg1"/>
                </a:solidFill>
              </a:rPr>
              <a:t>deipu</a:t>
            </a:r>
            <a:r>
              <a:rPr lang="es-ES" sz="4000" b="1" dirty="0">
                <a:solidFill>
                  <a:schemeClr val="bg1"/>
                </a:solidFill>
              </a:rPr>
              <a:t>)</a:t>
            </a:r>
            <a:r>
              <a:rPr lang="es-ES" sz="4000" b="1" i="1" dirty="0">
                <a:solidFill>
                  <a:schemeClr val="bg1"/>
                </a:solidFill>
              </a:rPr>
              <a:t>»</a:t>
            </a:r>
            <a:r>
              <a:rPr lang="es-ES" sz="4000" b="1" dirty="0">
                <a:solidFill>
                  <a:schemeClr val="bg1"/>
                </a:solidFill>
              </a:rPr>
              <a:t> </a:t>
            </a:r>
          </a:p>
          <a:p>
            <a:r>
              <a:rPr lang="es-ES" sz="2400" b="1" dirty="0">
                <a:solidFill>
                  <a:schemeClr val="bg1"/>
                </a:solidFill>
              </a:rPr>
              <a:t>(</a:t>
            </a:r>
            <a:r>
              <a:rPr lang="es-ES" sz="2400" b="1" dirty="0" err="1">
                <a:solidFill>
                  <a:schemeClr val="bg1"/>
                </a:solidFill>
              </a:rPr>
              <a:t>Jn</a:t>
            </a:r>
            <a:r>
              <a:rPr lang="es-ES" sz="2400" b="1" dirty="0">
                <a:solidFill>
                  <a:schemeClr val="bg1"/>
                </a:solidFill>
              </a:rPr>
              <a:t> 13,1).</a:t>
            </a:r>
          </a:p>
        </p:txBody>
      </p:sp>
    </p:spTree>
    <p:extLst>
      <p:ext uri="{BB962C8B-B14F-4D97-AF65-F5344CB8AC3E}">
        <p14:creationId xmlns:p14="http://schemas.microsoft.com/office/powerpoint/2010/main" val="28974538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F209B62C-3402-4623-9A7C-AA048B56F8C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90600"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ABA4FDDF-F59C-428B-8603-3A86D75931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Marcador de contenido 4" descr="Imagen que contiene persona, naturaleza, hombre, edificio&#10;&#10;Descripción generada automáticamente">
            <a:extLst>
              <a:ext uri="{FF2B5EF4-FFF2-40B4-BE49-F238E27FC236}">
                <a16:creationId xmlns:a16="http://schemas.microsoft.com/office/drawing/2014/main" id="{40359557-23CA-424B-A33A-A9040C806725}"/>
              </a:ext>
            </a:extLst>
          </p:cNvPr>
          <p:cNvPicPr>
            <a:picLocks noGrp="1" noChangeAspect="1"/>
          </p:cNvPicPr>
          <p:nvPr>
            <p:ph idx="1"/>
          </p:nvPr>
        </p:nvPicPr>
        <p:blipFill rotWithShape="1">
          <a:blip r:embed="rId2"/>
          <a:srcRect t="20188" b="35937"/>
          <a:stretch/>
        </p:blipFill>
        <p:spPr>
          <a:xfrm>
            <a:off x="1" y="1"/>
            <a:ext cx="12192000" cy="6857988"/>
          </a:xfrm>
          <a:prstGeom prst="rect">
            <a:avLst/>
          </a:prstGeom>
        </p:spPr>
      </p:pic>
      <p:cxnSp>
        <p:nvCxnSpPr>
          <p:cNvPr id="14" name="Straight Connector 13">
            <a:extLst>
              <a:ext uri="{FF2B5EF4-FFF2-40B4-BE49-F238E27FC236}">
                <a16:creationId xmlns:a16="http://schemas.microsoft.com/office/drawing/2014/main" id="{3EAD13EF-74FA-4D38-8F15-B51F09C96B3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90600" y="5831258"/>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6" name="CuadroTexto 5">
            <a:extLst>
              <a:ext uri="{FF2B5EF4-FFF2-40B4-BE49-F238E27FC236}">
                <a16:creationId xmlns:a16="http://schemas.microsoft.com/office/drawing/2014/main" id="{EF0F815D-8454-014E-A4E0-CD43A7F672DB}"/>
              </a:ext>
            </a:extLst>
          </p:cNvPr>
          <p:cNvSpPr txBox="1"/>
          <p:nvPr/>
        </p:nvSpPr>
        <p:spPr>
          <a:xfrm>
            <a:off x="4143375" y="3286125"/>
            <a:ext cx="7372350" cy="2862322"/>
          </a:xfrm>
          <a:prstGeom prst="rect">
            <a:avLst/>
          </a:prstGeom>
          <a:noFill/>
        </p:spPr>
        <p:txBody>
          <a:bodyPr wrap="square" rtlCol="0">
            <a:spAutoFit/>
          </a:bodyPr>
          <a:lstStyle/>
          <a:p>
            <a:r>
              <a:rPr lang="es-ES" sz="3600" dirty="0">
                <a:solidFill>
                  <a:schemeClr val="bg1"/>
                </a:solidFill>
              </a:rPr>
              <a:t>«Cuando ya (</a:t>
            </a:r>
            <a:r>
              <a:rPr lang="es-ES" sz="3600" i="1" dirty="0" err="1">
                <a:solidFill>
                  <a:schemeClr val="bg1"/>
                </a:solidFill>
              </a:rPr>
              <a:t>ginomenu</a:t>
            </a:r>
            <a:r>
              <a:rPr lang="es-ES" sz="3600" i="1" dirty="0">
                <a:solidFill>
                  <a:schemeClr val="bg1"/>
                </a:solidFill>
              </a:rPr>
              <a:t> </a:t>
            </a:r>
            <a:r>
              <a:rPr lang="es-ES" sz="3600" i="1" dirty="0" err="1">
                <a:solidFill>
                  <a:schemeClr val="bg1"/>
                </a:solidFill>
              </a:rPr>
              <a:t>edé</a:t>
            </a:r>
            <a:r>
              <a:rPr lang="es-ES" sz="3600" dirty="0">
                <a:solidFill>
                  <a:schemeClr val="bg1"/>
                </a:solidFill>
              </a:rPr>
              <a:t>) el diablo había puesto (</a:t>
            </a:r>
            <a:r>
              <a:rPr lang="es-ES" sz="3600" i="1" dirty="0">
                <a:solidFill>
                  <a:schemeClr val="bg1"/>
                </a:solidFill>
              </a:rPr>
              <a:t>balo </a:t>
            </a:r>
            <a:r>
              <a:rPr lang="es-ES" sz="3600" i="1" dirty="0" err="1">
                <a:solidFill>
                  <a:schemeClr val="bg1"/>
                </a:solidFill>
              </a:rPr>
              <a:t>eis</a:t>
            </a:r>
            <a:r>
              <a:rPr lang="es-ES" sz="3600" i="1" dirty="0">
                <a:solidFill>
                  <a:schemeClr val="bg1"/>
                </a:solidFill>
              </a:rPr>
              <a:t> </a:t>
            </a:r>
            <a:r>
              <a:rPr lang="es-ES" sz="3600" i="1" dirty="0" err="1">
                <a:solidFill>
                  <a:schemeClr val="bg1"/>
                </a:solidFill>
              </a:rPr>
              <a:t>tízemi</a:t>
            </a:r>
            <a:r>
              <a:rPr lang="es-ES" sz="3600" dirty="0">
                <a:solidFill>
                  <a:schemeClr val="bg1"/>
                </a:solidFill>
              </a:rPr>
              <a:t>) en el corazón de Judas Iscariote, hijo de Simón, el propósito de entregarle» </a:t>
            </a:r>
            <a:r>
              <a:rPr lang="es-ES" sz="2000" dirty="0">
                <a:solidFill>
                  <a:schemeClr val="bg1"/>
                </a:solidFill>
              </a:rPr>
              <a:t>(</a:t>
            </a:r>
            <a:r>
              <a:rPr lang="es-ES" sz="2000" dirty="0" err="1">
                <a:solidFill>
                  <a:schemeClr val="bg1"/>
                </a:solidFill>
              </a:rPr>
              <a:t>Jn</a:t>
            </a:r>
            <a:r>
              <a:rPr lang="es-ES" sz="2000" dirty="0">
                <a:solidFill>
                  <a:schemeClr val="bg1"/>
                </a:solidFill>
              </a:rPr>
              <a:t> 13,2)</a:t>
            </a:r>
            <a:endParaRPr lang="es-ES" sz="3600" dirty="0">
              <a:solidFill>
                <a:schemeClr val="bg1"/>
              </a:solidFill>
            </a:endParaRPr>
          </a:p>
        </p:txBody>
      </p:sp>
    </p:spTree>
    <p:extLst>
      <p:ext uri="{BB962C8B-B14F-4D97-AF65-F5344CB8AC3E}">
        <p14:creationId xmlns:p14="http://schemas.microsoft.com/office/powerpoint/2010/main" val="18082930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66EC006-C5D5-3F7E-E62E-1E6ACD9A97C3}"/>
            </a:ext>
          </a:extLst>
        </p:cNvPr>
        <p:cNvGrpSpPr/>
        <p:nvPr/>
      </p:nvGrpSpPr>
      <p:grpSpPr>
        <a:xfrm>
          <a:off x="0" y="0"/>
          <a:ext cx="0" cy="0"/>
          <a:chOff x="0" y="0"/>
          <a:chExt cx="0" cy="0"/>
        </a:xfrm>
      </p:grpSpPr>
      <p:sp useBgFill="1">
        <p:nvSpPr>
          <p:cNvPr id="25" name="Rectangle 18">
            <a:extLst>
              <a:ext uri="{FF2B5EF4-FFF2-40B4-BE49-F238E27FC236}">
                <a16:creationId xmlns:a16="http://schemas.microsoft.com/office/drawing/2014/main" id="{6C2CE5F5-0A22-2500-577C-F403F094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Marcador de contenido 4" descr="Un grupo de personas sentadas en el piso&#10;&#10;Descripción generada automáticamente con confianza baja">
            <a:extLst>
              <a:ext uri="{FF2B5EF4-FFF2-40B4-BE49-F238E27FC236}">
                <a16:creationId xmlns:a16="http://schemas.microsoft.com/office/drawing/2014/main" id="{0A0DC4A0-36E2-CFCA-482F-FFF191820670}"/>
              </a:ext>
            </a:extLst>
          </p:cNvPr>
          <p:cNvPicPr>
            <a:picLocks noChangeAspect="1"/>
          </p:cNvPicPr>
          <p:nvPr/>
        </p:nvPicPr>
        <p:blipFill rotWithShape="1">
          <a:blip r:embed="rId2"/>
          <a:srcRect t="11578" b="1546"/>
          <a:stretch/>
        </p:blipFill>
        <p:spPr>
          <a:xfrm>
            <a:off x="20" y="10"/>
            <a:ext cx="6512527" cy="6857990"/>
          </a:xfrm>
          <a:prstGeom prst="rect">
            <a:avLst/>
          </a:prstGeom>
        </p:spPr>
      </p:pic>
      <p:cxnSp>
        <p:nvCxnSpPr>
          <p:cNvPr id="26" name="Straight Connector 20">
            <a:extLst>
              <a:ext uri="{FF2B5EF4-FFF2-40B4-BE49-F238E27FC236}">
                <a16:creationId xmlns:a16="http://schemas.microsoft.com/office/drawing/2014/main" id="{E3C06DF6-EA6C-375B-861F-0517621D15D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437121" y="1031005"/>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9" name="Content Placeholder 8">
            <a:extLst>
              <a:ext uri="{FF2B5EF4-FFF2-40B4-BE49-F238E27FC236}">
                <a16:creationId xmlns:a16="http://schemas.microsoft.com/office/drawing/2014/main" id="{21E3E909-896E-AFD6-F314-1B7EE05FEA0C}"/>
              </a:ext>
            </a:extLst>
          </p:cNvPr>
          <p:cNvSpPr>
            <a:spLocks noGrp="1"/>
          </p:cNvSpPr>
          <p:nvPr>
            <p:ph idx="1"/>
          </p:nvPr>
        </p:nvSpPr>
        <p:spPr>
          <a:xfrm>
            <a:off x="7353037" y="2853369"/>
            <a:ext cx="3924562" cy="3088460"/>
          </a:xfrm>
        </p:spPr>
        <p:txBody>
          <a:bodyPr>
            <a:normAutofit/>
          </a:bodyPr>
          <a:lstStyle/>
          <a:p>
            <a:pPr marL="0" indent="0">
              <a:buNone/>
            </a:pPr>
            <a:r>
              <a:rPr lang="en-US" dirty="0"/>
              <a:t>«</a:t>
            </a:r>
            <a:r>
              <a:rPr lang="en-US" dirty="0" err="1"/>
              <a:t>Sabiendo</a:t>
            </a:r>
            <a:r>
              <a:rPr lang="en-US" dirty="0"/>
              <a:t> que </a:t>
            </a:r>
            <a:r>
              <a:rPr lang="en-US" dirty="0" err="1"/>
              <a:t>el</a:t>
            </a:r>
            <a:r>
              <a:rPr lang="en-US" dirty="0"/>
              <a:t> Padre le </a:t>
            </a:r>
            <a:r>
              <a:rPr lang="en-US" dirty="0" err="1"/>
              <a:t>había</a:t>
            </a:r>
            <a:r>
              <a:rPr lang="en-US" dirty="0"/>
              <a:t> </a:t>
            </a:r>
            <a:r>
              <a:rPr lang="en-US" dirty="0" err="1"/>
              <a:t>puesto</a:t>
            </a:r>
            <a:r>
              <a:rPr lang="en-US" dirty="0"/>
              <a:t> </a:t>
            </a:r>
            <a:r>
              <a:rPr lang="en-US" dirty="0" err="1"/>
              <a:t>todo</a:t>
            </a:r>
            <a:r>
              <a:rPr lang="en-US" dirty="0"/>
              <a:t> </a:t>
            </a:r>
            <a:r>
              <a:rPr lang="en-US" dirty="0" err="1"/>
              <a:t>en</a:t>
            </a:r>
            <a:r>
              <a:rPr lang="en-US" dirty="0"/>
              <a:t> sus manos y que </a:t>
            </a:r>
            <a:r>
              <a:rPr lang="en-US" dirty="0" err="1"/>
              <a:t>había</a:t>
            </a:r>
            <a:r>
              <a:rPr lang="en-US" dirty="0"/>
              <a:t> </a:t>
            </a:r>
            <a:r>
              <a:rPr lang="en-US" dirty="0" err="1"/>
              <a:t>salido</a:t>
            </a:r>
            <a:r>
              <a:rPr lang="en-US" dirty="0"/>
              <a:t> de Dios y a Dios </a:t>
            </a:r>
            <a:r>
              <a:rPr lang="en-US" dirty="0" err="1"/>
              <a:t>volvía</a:t>
            </a:r>
            <a:r>
              <a:rPr lang="en-US" dirty="0"/>
              <a:t>» (Jn 13,3).</a:t>
            </a:r>
          </a:p>
        </p:txBody>
      </p:sp>
    </p:spTree>
    <p:extLst>
      <p:ext uri="{BB962C8B-B14F-4D97-AF65-F5344CB8AC3E}">
        <p14:creationId xmlns:p14="http://schemas.microsoft.com/office/powerpoint/2010/main" val="23627466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F209B62C-3402-4623-9A7C-AA048B56F8C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90600"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19F9BF86-FE94-4517-B97D-026C7515E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Marcador de contenido 8" descr="Imagen que contiene tabla, interior, mostrador, vidrio&#10;&#10;Descripción generada automáticamente">
            <a:extLst>
              <a:ext uri="{FF2B5EF4-FFF2-40B4-BE49-F238E27FC236}">
                <a16:creationId xmlns:a16="http://schemas.microsoft.com/office/drawing/2014/main" id="{378B9333-E1D9-0546-A524-14D1B46C58C8}"/>
              </a:ext>
            </a:extLst>
          </p:cNvPr>
          <p:cNvPicPr>
            <a:picLocks noGrp="1" noChangeAspect="1"/>
          </p:cNvPicPr>
          <p:nvPr>
            <p:ph idx="1"/>
          </p:nvPr>
        </p:nvPicPr>
        <p:blipFill rotWithShape="1">
          <a:blip r:embed="rId2"/>
          <a:srcRect t="1085" b="10333"/>
          <a:stretch/>
        </p:blipFill>
        <p:spPr>
          <a:xfrm>
            <a:off x="20" y="10"/>
            <a:ext cx="12191979" cy="6857990"/>
          </a:xfrm>
          <a:prstGeom prst="rect">
            <a:avLst/>
          </a:prstGeom>
        </p:spPr>
      </p:pic>
      <p:sp>
        <p:nvSpPr>
          <p:cNvPr id="18" name="Rectangle 17">
            <a:extLst>
              <a:ext uri="{FF2B5EF4-FFF2-40B4-BE49-F238E27FC236}">
                <a16:creationId xmlns:a16="http://schemas.microsoft.com/office/drawing/2014/main" id="{122AB34F-E75C-451A-8410-05B6C249E9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648484" y="0"/>
            <a:ext cx="8543515" cy="6858000"/>
          </a:xfrm>
          <a:prstGeom prst="rect">
            <a:avLst/>
          </a:prstGeom>
          <a:gradFill flip="none" rotWithShape="1">
            <a:gsLst>
              <a:gs pos="0">
                <a:srgbClr val="000000">
                  <a:alpha val="0"/>
                </a:srgbClr>
              </a:gs>
              <a:gs pos="58000">
                <a:srgbClr val="000000">
                  <a:alpha val="55000"/>
                </a:srgbClr>
              </a:gs>
              <a:gs pos="93000">
                <a:srgbClr val="000000">
                  <a:alpha val="64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3E0F940C-3F51-3E45-8306-47A5E52557F3}"/>
              </a:ext>
            </a:extLst>
          </p:cNvPr>
          <p:cNvSpPr>
            <a:spLocks noGrp="1"/>
          </p:cNvSpPr>
          <p:nvPr>
            <p:ph type="title"/>
          </p:nvPr>
        </p:nvSpPr>
        <p:spPr>
          <a:xfrm>
            <a:off x="6421729" y="914400"/>
            <a:ext cx="4892948" cy="3427867"/>
          </a:xfrm>
        </p:spPr>
        <p:txBody>
          <a:bodyPr vert="horz" lIns="91440" tIns="45720" rIns="91440" bIns="45720" rtlCol="0" anchor="t">
            <a:normAutofit/>
          </a:bodyPr>
          <a:lstStyle/>
          <a:p>
            <a:pPr algn="r"/>
            <a:r>
              <a:rPr lang="en-US" dirty="0">
                <a:solidFill>
                  <a:srgbClr val="FFFFFF"/>
                </a:solidFill>
              </a:rPr>
              <a:t>«Se </a:t>
            </a:r>
            <a:r>
              <a:rPr lang="en-US" dirty="0" err="1">
                <a:solidFill>
                  <a:srgbClr val="FFFFFF"/>
                </a:solidFill>
              </a:rPr>
              <a:t>levanta</a:t>
            </a:r>
            <a:r>
              <a:rPr lang="en-US" dirty="0">
                <a:solidFill>
                  <a:srgbClr val="FFFFFF"/>
                </a:solidFill>
              </a:rPr>
              <a:t> (</a:t>
            </a:r>
            <a:r>
              <a:rPr lang="en-US" i="1" dirty="0" err="1">
                <a:solidFill>
                  <a:srgbClr val="FFFFFF"/>
                </a:solidFill>
              </a:rPr>
              <a:t>anasté</a:t>
            </a:r>
            <a:r>
              <a:rPr lang="en-US" dirty="0">
                <a:solidFill>
                  <a:srgbClr val="FFFFFF"/>
                </a:solidFill>
              </a:rPr>
              <a:t>) de la mesa, se </a:t>
            </a:r>
            <a:r>
              <a:rPr lang="en-US" dirty="0" err="1">
                <a:solidFill>
                  <a:srgbClr val="FFFFFF"/>
                </a:solidFill>
              </a:rPr>
              <a:t>quita</a:t>
            </a:r>
            <a:r>
              <a:rPr lang="en-US" dirty="0">
                <a:solidFill>
                  <a:srgbClr val="FFFFFF"/>
                </a:solidFill>
              </a:rPr>
              <a:t> sus </a:t>
            </a:r>
            <a:r>
              <a:rPr lang="en-US" dirty="0" err="1">
                <a:solidFill>
                  <a:srgbClr val="FFFFFF"/>
                </a:solidFill>
              </a:rPr>
              <a:t>vestidos</a:t>
            </a:r>
            <a:r>
              <a:rPr lang="en-US" dirty="0">
                <a:solidFill>
                  <a:srgbClr val="FFFFFF"/>
                </a:solidFill>
              </a:rPr>
              <a:t> </a:t>
            </a:r>
            <a:r>
              <a:rPr lang="es-ES" dirty="0">
                <a:solidFill>
                  <a:srgbClr val="FFFFFF"/>
                </a:solidFill>
              </a:rPr>
              <a:t>(</a:t>
            </a:r>
            <a:r>
              <a:rPr lang="es-ES" i="1" dirty="0" err="1">
                <a:solidFill>
                  <a:srgbClr val="FFFFFF"/>
                </a:solidFill>
              </a:rPr>
              <a:t>himatia</a:t>
            </a:r>
            <a:r>
              <a:rPr lang="es-ES" dirty="0">
                <a:solidFill>
                  <a:srgbClr val="FFFFFF"/>
                </a:solidFill>
              </a:rPr>
              <a:t>)» (</a:t>
            </a:r>
            <a:r>
              <a:rPr lang="es-ES" dirty="0" err="1">
                <a:solidFill>
                  <a:srgbClr val="FFFFFF"/>
                </a:solidFill>
              </a:rPr>
              <a:t>Jn</a:t>
            </a:r>
            <a:r>
              <a:rPr lang="es-ES" dirty="0">
                <a:solidFill>
                  <a:srgbClr val="FFFFFF"/>
                </a:solidFill>
              </a:rPr>
              <a:t> 13,4)</a:t>
            </a:r>
            <a:endParaRPr lang="en-US" dirty="0">
              <a:solidFill>
                <a:srgbClr val="FFFFFF"/>
              </a:solidFill>
            </a:endParaRPr>
          </a:p>
        </p:txBody>
      </p:sp>
      <p:cxnSp>
        <p:nvCxnSpPr>
          <p:cNvPr id="20" name="Straight Connector 19">
            <a:extLst>
              <a:ext uri="{FF2B5EF4-FFF2-40B4-BE49-F238E27FC236}">
                <a16:creationId xmlns:a16="http://schemas.microsoft.com/office/drawing/2014/main" id="{97CC2FE6-3AD0-4131-B4BC-1F4D65E25E1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222043" y="4861206"/>
            <a:ext cx="978862"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6645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9" name="Straight Connector 18">
            <a:extLst>
              <a:ext uri="{FF2B5EF4-FFF2-40B4-BE49-F238E27FC236}">
                <a16:creationId xmlns:a16="http://schemas.microsoft.com/office/drawing/2014/main" id="{F209B62C-3402-4623-9A7C-AA048B56F8C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90600"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21" name="Rectangle 20">
            <a:extLst>
              <a:ext uri="{FF2B5EF4-FFF2-40B4-BE49-F238E27FC236}">
                <a16:creationId xmlns:a16="http://schemas.microsoft.com/office/drawing/2014/main" id="{19F9BF86-FE94-4517-B97D-026C7515E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agen 6" descr="Imagen que contiene edificio, parado, viendo, cebra&#10;&#10;Descripción generada automáticamente">
            <a:extLst>
              <a:ext uri="{FF2B5EF4-FFF2-40B4-BE49-F238E27FC236}">
                <a16:creationId xmlns:a16="http://schemas.microsoft.com/office/drawing/2014/main" id="{0AB6F287-F4F3-174E-95AB-3C7BCB35D070}"/>
              </a:ext>
            </a:extLst>
          </p:cNvPr>
          <p:cNvPicPr>
            <a:picLocks noChangeAspect="1"/>
          </p:cNvPicPr>
          <p:nvPr/>
        </p:nvPicPr>
        <p:blipFill rotWithShape="1">
          <a:blip r:embed="rId2"/>
          <a:srcRect l="15525" r="8524" b="-1"/>
          <a:stretch/>
        </p:blipFill>
        <p:spPr>
          <a:xfrm>
            <a:off x="20" y="10"/>
            <a:ext cx="7803224" cy="6857989"/>
          </a:xfrm>
          <a:prstGeom prst="rect">
            <a:avLst/>
          </a:prstGeom>
        </p:spPr>
      </p:pic>
      <p:sp>
        <p:nvSpPr>
          <p:cNvPr id="23" name="Rectangle 22">
            <a:extLst>
              <a:ext uri="{FF2B5EF4-FFF2-40B4-BE49-F238E27FC236}">
                <a16:creationId xmlns:a16="http://schemas.microsoft.com/office/drawing/2014/main" id="{F8B2ECD5-47B1-47AD-AC9D-045064631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896636" cy="6858000"/>
          </a:xfrm>
          <a:prstGeom prst="rect">
            <a:avLst/>
          </a:prstGeom>
          <a:gradFill flip="none" rotWithShape="1">
            <a:gsLst>
              <a:gs pos="0">
                <a:srgbClr val="000000">
                  <a:alpha val="0"/>
                </a:srgbClr>
              </a:gs>
              <a:gs pos="58000">
                <a:srgbClr val="000000">
                  <a:alpha val="55000"/>
                </a:srgbClr>
              </a:gs>
              <a:gs pos="93000">
                <a:srgbClr val="000000">
                  <a:alpha val="64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ítulo 1">
            <a:extLst>
              <a:ext uri="{FF2B5EF4-FFF2-40B4-BE49-F238E27FC236}">
                <a16:creationId xmlns:a16="http://schemas.microsoft.com/office/drawing/2014/main" id="{C8D05215-454D-8349-B901-3008147F8AD6}"/>
              </a:ext>
            </a:extLst>
          </p:cNvPr>
          <p:cNvSpPr>
            <a:spLocks noGrp="1"/>
          </p:cNvSpPr>
          <p:nvPr>
            <p:ph type="title"/>
          </p:nvPr>
        </p:nvSpPr>
        <p:spPr>
          <a:xfrm>
            <a:off x="914401" y="914400"/>
            <a:ext cx="4659086" cy="3427867"/>
          </a:xfrm>
        </p:spPr>
        <p:txBody>
          <a:bodyPr vert="horz" lIns="91440" tIns="45720" rIns="91440" bIns="45720" rtlCol="0" anchor="t">
            <a:normAutofit/>
          </a:bodyPr>
          <a:lstStyle/>
          <a:p>
            <a:r>
              <a:rPr lang="en-US">
                <a:solidFill>
                  <a:srgbClr val="FFFFFF"/>
                </a:solidFill>
              </a:rPr>
              <a:t>El talit de Jesús</a:t>
            </a:r>
          </a:p>
        </p:txBody>
      </p:sp>
      <p:cxnSp>
        <p:nvCxnSpPr>
          <p:cNvPr id="25" name="Straight Connector 24">
            <a:extLst>
              <a:ext uri="{FF2B5EF4-FFF2-40B4-BE49-F238E27FC236}">
                <a16:creationId xmlns:a16="http://schemas.microsoft.com/office/drawing/2014/main" id="{97CC2FE6-3AD0-4131-B4BC-1F4D65E25E1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97529" y="4861206"/>
            <a:ext cx="978862"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5" name="Marcador de contenido 4" descr="Una mesa de madera&#10;&#10;Descripción generada automáticamente con confianza baja">
            <a:extLst>
              <a:ext uri="{FF2B5EF4-FFF2-40B4-BE49-F238E27FC236}">
                <a16:creationId xmlns:a16="http://schemas.microsoft.com/office/drawing/2014/main" id="{46F91EF2-1E3E-D94B-AF23-D6AB8110FC02}"/>
              </a:ext>
            </a:extLst>
          </p:cNvPr>
          <p:cNvPicPr>
            <a:picLocks noChangeAspect="1"/>
          </p:cNvPicPr>
          <p:nvPr/>
        </p:nvPicPr>
        <p:blipFill rotWithShape="1">
          <a:blip r:embed="rId3"/>
          <a:srcRect l="3767"/>
          <a:stretch/>
        </p:blipFill>
        <p:spPr>
          <a:xfrm>
            <a:off x="7803244" y="-1"/>
            <a:ext cx="4388756" cy="6857999"/>
          </a:xfrm>
          <a:prstGeom prst="rect">
            <a:avLst/>
          </a:prstGeom>
        </p:spPr>
      </p:pic>
    </p:spTree>
    <p:extLst>
      <p:ext uri="{BB962C8B-B14F-4D97-AF65-F5344CB8AC3E}">
        <p14:creationId xmlns:p14="http://schemas.microsoft.com/office/powerpoint/2010/main" val="1997596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DashVTI">
  <a:themeElements>
    <a:clrScheme name="Custom 6">
      <a:dk1>
        <a:sysClr val="windowText" lastClr="000000"/>
      </a:dk1>
      <a:lt1>
        <a:sysClr val="window" lastClr="FFFFFF"/>
      </a:lt1>
      <a:dk2>
        <a:srgbClr val="0D1C3B"/>
      </a:dk2>
      <a:lt2>
        <a:srgbClr val="F5F2F9"/>
      </a:lt2>
      <a:accent1>
        <a:srgbClr val="1973EB"/>
      </a:accent1>
      <a:accent2>
        <a:srgbClr val="25C8A2"/>
      </a:accent2>
      <a:accent3>
        <a:srgbClr val="BF8ED1"/>
      </a:accent3>
      <a:accent4>
        <a:srgbClr val="FE733C"/>
      </a:accent4>
      <a:accent5>
        <a:srgbClr val="FE5A5A"/>
      </a:accent5>
      <a:accent6>
        <a:srgbClr val="1AC16E"/>
      </a:accent6>
      <a:hlink>
        <a:srgbClr val="1AC16E"/>
      </a:hlink>
      <a:folHlink>
        <a:srgbClr val="00B0F0"/>
      </a:folHlink>
    </a:clrScheme>
    <a:fontScheme name="grandview display">
      <a:majorFont>
        <a:latin typeface="Grandview Display"/>
        <a:ea typeface=""/>
        <a:cs typeface=""/>
      </a:majorFont>
      <a:minorFont>
        <a:latin typeface="Grandview Displ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ashVTI" id="{42B0E7C6-1071-483F-A575-9AF7EE1B96AC}" vid="{E18014FF-B132-4F63-9D72-5B85E99D6417}"/>
    </a:ext>
  </a:extLst>
</a:theme>
</file>

<file path=docProps/app.xml><?xml version="1.0" encoding="utf-8"?>
<Properties xmlns="http://schemas.openxmlformats.org/officeDocument/2006/extended-properties" xmlns:vt="http://schemas.openxmlformats.org/officeDocument/2006/docPropsVTypes">
  <TotalTime>1719</TotalTime>
  <Words>1046</Words>
  <Application>Microsoft Macintosh PowerPoint</Application>
  <PresentationFormat>Panorámica</PresentationFormat>
  <Paragraphs>43</Paragraphs>
  <Slides>26</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26</vt:i4>
      </vt:variant>
    </vt:vector>
  </HeadingPairs>
  <TitlesOfParts>
    <vt:vector size="30" baseType="lpstr">
      <vt:lpstr>Aptos</vt:lpstr>
      <vt:lpstr>Arial</vt:lpstr>
      <vt:lpstr>Grandview Display</vt:lpstr>
      <vt:lpstr>DashVTI</vt:lpstr>
      <vt:lpstr>La expresión de la Eucaristía, la expresión de Jesucristo</vt:lpstr>
      <vt:lpstr>Sieger Koder</vt:lpstr>
      <vt:lpstr>Presentación de PowerPoint</vt:lpstr>
      <vt:lpstr>Presentación de PowerPoint</vt:lpstr>
      <vt:lpstr>Presentación de PowerPoint</vt:lpstr>
      <vt:lpstr>Presentación de PowerPoint</vt:lpstr>
      <vt:lpstr>Presentación de PowerPoint</vt:lpstr>
      <vt:lpstr>«Se levanta (anasté) de la mesa, se quita sus vestidos (himatia)» (Jn 13,4)</vt:lpstr>
      <vt:lpstr>El talit de Jesús</vt:lpstr>
      <vt:lpstr>«Llega a Simón Pedro (…). Si no te lavo, no tienes parte conmigo (uk ejeis meros met’emu)» (Jn 13,8)</vt:lpstr>
      <vt:lpstr>¿Cuál es el significado del Lavatorio de los pies?</vt:lpstr>
      <vt:lpstr>Lavar los pies en el mundo judío:   En Mekilta Exodus 21.2.82a se dice que el lavado de pies es un servicio humillante que no deben realizar los esclavos judíos, sino los gentiles.   En el tratado Pe’a de la Misnah (1.15c.14) se cuenta que la madre del rabí Ismael quiso lavarle los pies, y éste se negó a consentir en que su madre lo hiciese. Ella en cambio alegó que esto no era una humillación sino un honor, y pidió a un tribunal de rabinos que reprendiesen a su hijo.  </vt:lpstr>
      <vt:lpstr>¿Qué sentido tiene el lavatorio de los pies?</vt:lpstr>
      <vt:lpstr>Presentación de PowerPoint</vt:lpstr>
      <vt:lpstr>«Asenet le dijo (a José): –Ven, señor, entra en mi casa. Le tomó de la mano derecha y le condujo al interior de su mansión. Sentó a José en el sitial de Pentefrés, su padre, y trajo agua para lavar sus pies. José le dijo: –Que venga una de las doncellas y lave mis pies. Asenet le replicó: –De ninguna manera, señor: mis manos son tus manos y tus pies son los míos; ninguna otra te lavará los pies. Le convenció a la fuerza y le lavó los pies», JyA 20,3.</vt:lpstr>
      <vt:lpstr>«Ten ánimo, Asenet; el Señor ha escuchado las palabras de tu confesión. Ten ánimo, Asenet, porque tu nombre está escrito en el libro de la vida y no será borrado jamás. A partir de hoy vas a ser renovada, remodelada y revivificada; vas a comer el pan de vida y a beber la copa de la inmortalidad y serás ungida con la unción de la incorruptibilidad. Ya no serás llamada Asenet, sino que tu nombre será “Ciudad de refugio, ya que en ti se refugiarán muchas naciones, y bajo tus alas se abrigarán muchos pueblos, y en tu muralla serán protegidos quienes se unan a Dios a través de la conversión», JyA, 15,1.</vt:lpstr>
      <vt:lpstr>¿Qué viene después del lavatorio de los pies en el Evangelio de Juan? Los discursos de despedida:  a. Me voy a prepararos sitio en la casa de mi Padre (Jn 14).  b. La imagen de la vid y los sarmientos (Jn 15).  c. Rezar por la relación de los discípulos con el mundo, que les va a perseguir (Jn 16).  Todo habla de la relación de Jesús con los Doce: ellos pertenecen a la misma casa y son prolongación de la vida, ministerio, alegría y sufrimiento de Jesús. Significado eucarístico de la vida.</vt:lpstr>
      <vt:lpstr>«El que come mi pan ha alzado contra mí su talón» (Jn 13,21-30).  Gn 3,15: la mujer y la serpiente   La traición de Judas</vt:lpstr>
      <vt:lpstr>«Aquel a quien dé (doso) el bocado que voy a mojar» (Jn 13,26).   La traición de Judas</vt:lpstr>
      <vt:lpstr>«Y, mojando el bocado, lo toma (baksas) y se lo da (lambanei) a Judas» (Jn 13,26).   Los verbos de la Pasión de Jesús.</vt:lpstr>
      <vt:lpstr>«En cuanto tomó (labon) Judas el bocado, salió» (Jn 13,30).   No dice que se lo comiera,…</vt:lpstr>
      <vt:lpstr>«Era de noche» (Jn 13,30).      Judas se adentra en la noche, en la tiniebla, donde entregará el cuerpo de Jesús.</vt:lpstr>
      <vt:lpstr>El lavatorio de los pies expresa el sentido eucarístico de la vida: la madurez de quien se deja lavar y devorar.</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 libro de la Gloria</dc:title>
  <dc:creator>Napoleón Ferrandez Zaragoza</dc:creator>
  <cp:lastModifiedBy>Napoleón Claudio Ferrández Zaragoza</cp:lastModifiedBy>
  <cp:revision>12</cp:revision>
  <dcterms:created xsi:type="dcterms:W3CDTF">2022-01-21T15:26:50Z</dcterms:created>
  <dcterms:modified xsi:type="dcterms:W3CDTF">2024-12-15T10:23:30Z</dcterms:modified>
</cp:coreProperties>
</file>